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2"/>
    <p:sldMasterId id="2147483655" r:id="rId3"/>
    <p:sldMasterId id="2147483659" r:id="rId4"/>
    <p:sldMasterId id="2147483671" r:id="rId5"/>
  </p:sldMasterIdLst>
  <p:notesMasterIdLst>
    <p:notesMasterId r:id="rId17"/>
  </p:notesMasterIdLst>
  <p:handoutMasterIdLst>
    <p:handoutMasterId r:id="rId18"/>
  </p:handoutMasterIdLst>
  <p:sldIdLst>
    <p:sldId id="9667" r:id="rId6"/>
    <p:sldId id="10221" r:id="rId7"/>
    <p:sldId id="10222" r:id="rId8"/>
    <p:sldId id="10223" r:id="rId9"/>
    <p:sldId id="10224" r:id="rId10"/>
    <p:sldId id="10225" r:id="rId11"/>
    <p:sldId id="10226" r:id="rId12"/>
    <p:sldId id="10227" r:id="rId13"/>
    <p:sldId id="10228" r:id="rId14"/>
    <p:sldId id="10229" r:id="rId15"/>
    <p:sldId id="10230" r:id="rId16"/>
  </p:sldIdLst>
  <p:sldSz cx="9144000" cy="5143500" type="screen16x9"/>
  <p:notesSz cx="6797675" cy="9929813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C162562-781F-4B8E-9E3A-9D4A24904787}">
          <p14:sldIdLst>
            <p14:sldId id="9667"/>
            <p14:sldId id="10221"/>
            <p14:sldId id="10222"/>
            <p14:sldId id="10223"/>
            <p14:sldId id="10224"/>
            <p14:sldId id="10225"/>
            <p14:sldId id="10226"/>
            <p14:sldId id="10227"/>
            <p14:sldId id="10228"/>
            <p14:sldId id="10229"/>
            <p14:sldId id="1023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汉文" initials="B" lastIdx="1" clrIdx="0"/>
  <p:cmAuthor id="757" name="崔冶鸣（内蒙古英才管培生）" initials="崔" lastIdx="1" clrIdx="0"/>
  <p:cmAuthor id="1" name="wu yirong" initials="wy" lastIdx="2" clrIdx="0"/>
  <p:cmAuthor id="2" name="王 瑞" initials="王" lastIdx="2" clrIdx="1"/>
  <p:cmAuthor id="759" name="张逸晨" initials="张" lastIdx="1" clrIdx="0"/>
  <p:cmAuthor id="3" name="Zhuang Yongting" initials="ZY" lastIdx="4" clrIdx="2"/>
  <p:cmAuthor id="4" name="程婷" initials="程" lastIdx="1" clrIdx="3"/>
  <p:cmAuthor id="761" name="雨林木风" initials="雨" lastIdx="14" clrIdx="1"/>
  <p:cmAuthor id="5" name="Administrator" initials="A" lastIdx="1" clrIdx="4"/>
  <p:cmAuthor id="762" name="张洁01-lhq" initials="张" lastIdx="3" clrIdx="0"/>
  <p:cmAuthor id="6" name="孙三山" initials="" lastIdx="1" clrIdx="0"/>
  <p:cmAuthor id="763" name="池依曼" initials="池" lastIdx="2" clrIdx="72"/>
  <p:cmAuthor id="7" name="Coran" initials="" lastIdx="4" clrIdx="0"/>
  <p:cmAuthor id="764" name="未知用户219" initials="未" lastIdx="3" clrIdx="0"/>
  <p:cmAuthor id="8" name="未知用户3" initials="" lastIdx="0" clrIdx="0"/>
  <p:cmAuthor id="765" name="未知用户230" initials="未" lastIdx="2" clrIdx="0"/>
  <p:cmAuthor id="9" name="未知用户6" initials="" lastIdx="2" clrIdx="0"/>
  <p:cmAuthor id="766" name="未知用户231" initials="未" lastIdx="1" clrIdx="0"/>
  <p:cmAuthor id="10" name="未知用户4" initials="" lastIdx="0" clrIdx="0"/>
  <p:cmAuthor id="767" name="未知用户232" initials="未" lastIdx="1" clrIdx="0"/>
  <p:cmAuthor id="11" name="未知用户5" initials="" lastIdx="0" clrIdx="0"/>
  <p:cmAuthor id="768" name="未知用户237" initials="未" lastIdx="7" clrIdx="0"/>
  <p:cmAuthor id="12" name="未知用户8" initials="" lastIdx="2" clrIdx="0"/>
  <p:cmAuthor id="769" name="未知用户226" initials="未" lastIdx="1" clrIdx="0"/>
  <p:cmAuthor id="13" name="未知用户10" initials="" lastIdx="2" clrIdx="0"/>
  <p:cmAuthor id="770" name="亚运 曹" initials="亚" lastIdx="3" clrIdx="2"/>
  <p:cmAuthor id="14" name="未知用户11" initials="" lastIdx="2" clrIdx="0"/>
  <p:cmAuthor id="15" name="许艳松" initials="" lastIdx="16" clrIdx="1"/>
  <p:cmAuthor id="772" name="张正明" initials="张" lastIdx="1" clrIdx="0"/>
  <p:cmAuthor id="16" name="zxl" initials="" lastIdx="1" clrIdx="0"/>
  <p:cmAuthor id="773" name="FANG SUN" initials="F" lastIdx="2" clrIdx="4"/>
  <p:cmAuthor id="17" name="薛俊鹏/应用开发四部/软件开发中心/总行机关/ABC" initials="" lastIdx="1" clrIdx="1"/>
  <p:cmAuthor id="774" name="富德生命人寿" initials="富" lastIdx="1" clrIdx="0"/>
  <p:cmAuthor id="18" name="yan.y" initials="y" lastIdx="1" clrIdx="17"/>
  <p:cmAuthor id="775" name="袁缘" initials="袁" lastIdx="0" clrIdx="0"/>
  <p:cmAuthor id="19" name="马梦嘉" initials="马" lastIdx="2" clrIdx="18"/>
  <p:cmAuthor id="776" name="未知用户416" initials="未" lastIdx="1" clrIdx="0"/>
  <p:cmAuthor id="20" name="丁林" initials="DL" lastIdx="2" clrIdx="19"/>
  <p:cmAuthor id="777" name="未知用户404" initials="未" lastIdx="15" clrIdx="0"/>
  <p:cmAuthor id="21" name="admin" initials="a" lastIdx="1" clrIdx="20"/>
  <p:cmAuthor id="778" name="未知用户408" initials="未" lastIdx="1" clrIdx="1"/>
  <p:cmAuthor id="22" name="谷丛溪" initials="谷" lastIdx="1" clrIdx="21"/>
  <p:cmAuthor id="779" name="未知用户409" initials="未" lastIdx="7" clrIdx="0"/>
  <p:cmAuthor id="23" name="齐乐" initials="齐" lastIdx="1" clrIdx="22"/>
  <p:cmAuthor id="780" name="未知用户412" initials="未" lastIdx="0" clrIdx="1"/>
  <p:cmAuthor id="24" name="诸年吉" initials="诸" lastIdx="1" clrIdx="23"/>
  <p:cmAuthor id="781" name="未知用户413" initials="未" lastIdx="1" clrIdx="0"/>
  <p:cmAuthor id="25" name="谢晶" initials="谢" lastIdx="1" clrIdx="24"/>
  <p:cmAuthor id="782" name="未知用户414" initials="未" lastIdx="1" clrIdx="0"/>
  <p:cmAuthor id="26" name="陈晓丽" initials="陈" lastIdx="1" clrIdx="25"/>
  <p:cmAuthor id="783" name="未知用户415" initials="未" lastIdx="1" clrIdx="0"/>
  <p:cmAuthor id="784" name="未知用户215" initials="未" lastIdx="0" clrIdx="0"/>
  <p:cmAuthor id="28" name="openLocalDoc" initials="o" lastIdx="1" clrIdx="27"/>
  <p:cmAuthor id="785" name="未知用户217" initials="未" lastIdx="0" clrIdx="0"/>
  <p:cmAuthor id="29" name="Cui WANG" initials="C" lastIdx="2" clrIdx="15"/>
  <p:cmAuthor id="786" name="未知用户261" initials="未" lastIdx="0" clrIdx="0"/>
  <p:cmAuthor id="30" name="phoenixdhz" initials="p" lastIdx="11" clrIdx="0"/>
  <p:cmAuthor id="787" name="未知用户371" initials="未" lastIdx="1" clrIdx="0"/>
  <p:cmAuthor id="31" name="马晟钊" initials="钊" lastIdx="6" clrIdx="30"/>
  <p:cmAuthor id="788" name="未知用户370" initials="未" lastIdx="1" clrIdx="0"/>
  <p:cmAuthor id="32" name="杨涛-lah" initials="杨" lastIdx="1" clrIdx="0"/>
  <p:cmAuthor id="789" name="未知用户347" initials="未" lastIdx="10" clrIdx="0"/>
  <p:cmAuthor id="33" name="庄永婷" initials="庄" lastIdx="2" clrIdx="32"/>
  <p:cmAuthor id="790" name="未知用户348" initials="未" lastIdx="1" clrIdx="0"/>
  <p:cmAuthor id="34" name="文巧甜" initials="W" lastIdx="1" clrIdx="33"/>
  <p:cmAuthor id="791" name="未知用户286" initials="未" lastIdx="1" clrIdx="0"/>
  <p:cmAuthor id="35" name="asuse" initials="a" lastIdx="1" clrIdx="0"/>
  <p:cmAuthor id="792" name="未知用户373" initials="未" lastIdx="2" clrIdx="0"/>
  <p:cmAuthor id="36" name="樊星" initials="樊" lastIdx="1" clrIdx="0"/>
  <p:cmAuthor id="793" name="未知用户350" initials="未" lastIdx="1" clrIdx="0"/>
  <p:cmAuthor id="37" name="周啸宇" initials="周" lastIdx="1" clrIdx="36"/>
  <p:cmAuthor id="794" name="未知用户218" initials="未" lastIdx="0" clrIdx="0"/>
  <p:cmAuthor id="38" name="未知用户20" initials="未" lastIdx="3" clrIdx="0"/>
  <p:cmAuthor id="795" name="未知用户351" initials="未" lastIdx="1" clrIdx="0"/>
  <p:cmAuthor id="796" name="未知用户352" initials="未" lastIdx="1" clrIdx="1"/>
  <p:cmAuthor id="39" name="武敏" initials="武" lastIdx="2" clrIdx="8"/>
  <p:cmAuthor id="40" name="李天成" initials="李" lastIdx="2" clrIdx="39"/>
  <p:cmAuthor id="797" name="未知用户353" initials="未" lastIdx="7" clrIdx="0"/>
  <p:cmAuthor id="41" name="陈依依" initials="陈" lastIdx="7" clrIdx="0"/>
  <p:cmAuthor id="798" name="未知用户354" initials="未" lastIdx="3" clrIdx="0"/>
  <p:cmAuthor id="799" name="未知用户355" initials="未" lastIdx="1" clrIdx="0"/>
  <p:cmAuthor id="42" name="Chen, Naikang A." initials="C" lastIdx="6" clrIdx="0"/>
  <p:cmAuthor id="43" name="user" initials="u" lastIdx="1" clrIdx="0"/>
  <p:cmAuthor id="800" name="未知用户356" initials="未" lastIdx="0" clrIdx="0"/>
  <p:cmAuthor id="44" name="dingenshi" initials="d" lastIdx="1" clrIdx="0"/>
  <p:cmAuthor id="801" name="未知用户378" initials="未" lastIdx="1" clrIdx="0"/>
  <p:cmAuthor id="45" name="未知用户15" initials="未" lastIdx="1" clrIdx="0"/>
  <p:cmAuthor id="802" name="未知用户357" initials="未" lastIdx="9" clrIdx="0"/>
  <p:cmAuthor id="46" name="未知用户16" initials="未" lastIdx="1" clrIdx="0"/>
  <p:cmAuthor id="803" name="未知用户362" initials="未" lastIdx="1" clrIdx="0"/>
  <p:cmAuthor id="47" name="未知用户17" initials="未" lastIdx="14" clrIdx="1"/>
  <p:cmAuthor id="804" name="未知用户363" initials="未" lastIdx="0" clrIdx="0"/>
  <p:cmAuthor id="48" name="未知用户18" initials="未" lastIdx="0" clrIdx="0"/>
  <p:cmAuthor id="805" name="未知用户374" initials="未" lastIdx="1" clrIdx="0"/>
  <p:cmAuthor id="49" name="实习生_严政宇" initials="实" lastIdx="2" clrIdx="1"/>
  <p:cmAuthor id="806" name="未知用户375" initials="未" lastIdx="1" clrIdx="0"/>
  <p:cmAuthor id="50" name="陈静雯" initials="陈" lastIdx="2" clrIdx="0"/>
  <p:cmAuthor id="807" name="未知用户369" initials="未" lastIdx="2" clrIdx="0"/>
  <p:cmAuthor id="51" name="未知用户21" initials="" lastIdx="1" clrIdx="0"/>
  <p:cmAuthor id="808" name="未知用户376" initials="未" lastIdx="22" clrIdx="0"/>
  <p:cmAuthor id="52" name="未知用户22" initials="未" lastIdx="1" clrIdx="0"/>
  <p:cmAuthor id="809" name="未知用户377" initials="未" lastIdx="1" clrIdx="0"/>
  <p:cmAuthor id="53" name="ZhangYu" initials="Z" lastIdx="1" clrIdx="0"/>
  <p:cmAuthor id="810" name="未知用户372" initials="未" lastIdx="1" clrIdx="1"/>
  <p:cmAuthor id="54" name="jing.xue" initials="j" lastIdx="23" clrIdx="0"/>
  <p:cmAuthor id="811" name="Xzjd" initials="X" lastIdx="2" clrIdx="0"/>
  <p:cmAuthor id="55" name="董苗苗" initials="董" lastIdx="0" clrIdx="1"/>
  <p:cmAuthor id="56" name="何慧丽" initials="何" lastIdx="1" clrIdx="0"/>
  <p:cmAuthor id="57" name="丹伟 苏" initials="丹" lastIdx="1" clrIdx="0"/>
  <p:cmAuthor id="814" name="未知用户466" initials="未" lastIdx="3" clrIdx="0"/>
  <p:cmAuthor id="58" name="刘思蜀" initials="刘" lastIdx="1" clrIdx="0"/>
  <p:cmAuthor id="815" name="未知用户460" initials="未" lastIdx="1" clrIdx="0"/>
  <p:cmAuthor id="59" name="tkqd" initials="t" lastIdx="1" clrIdx="0"/>
  <p:cmAuthor id="816" name="未知用户454" initials="未" lastIdx="2" clrIdx="0"/>
  <p:cmAuthor id="60" name="黄玲倩" initials="黄" lastIdx="1" clrIdx="0"/>
  <p:cmAuthor id="817" name="未知用户461" initials="未" lastIdx="0" clrIdx="0"/>
  <p:cmAuthor id="61" name="Eliva Sun" initials="E" lastIdx="1" clrIdx="0"/>
  <p:cmAuthor id="818" name="未知用户455" initials="未" lastIdx="1" clrIdx="0"/>
  <p:cmAuthor id="62" name="先生 叶" initials="先" lastIdx="1" clrIdx="22"/>
  <p:cmAuthor id="819" name="未知用户462" initials="未" lastIdx="10" clrIdx="0"/>
  <p:cmAuthor id="63" name="zhenwb" initials="z" lastIdx="1" clrIdx="17"/>
  <p:cmAuthor id="820" name="未知用户465" initials="未" lastIdx="1" clrIdx="5"/>
  <p:cmAuthor id="64" name="方方" initials="方" lastIdx="1" clrIdx="0"/>
  <p:cmAuthor id="821" name="未知用户457" initials="未" lastIdx="1" clrIdx="0"/>
  <p:cmAuthor id="65" name="tuhh" initials="t" lastIdx="1" clrIdx="0"/>
  <p:cmAuthor id="822" name="未知用户450" initials="未" lastIdx="0" clrIdx="0"/>
  <p:cmAuthor id="66" name="吕震" initials="吕" lastIdx="6" clrIdx="0"/>
  <p:cmAuthor id="823" name="未知用户463" initials="未" lastIdx="1" clrIdx="18"/>
  <p:cmAuthor id="67" name="LiWei" initials="L" lastIdx="1" clrIdx="0"/>
  <p:cmAuthor id="824" name="未知用户467" initials="未" lastIdx="0" clrIdx="0"/>
  <p:cmAuthor id="68" name="wanghao31" initials="w" lastIdx="2" clrIdx="0"/>
  <p:cmAuthor id="825" name="未知用户468" initials="未" lastIdx="1" clrIdx="0"/>
  <p:cmAuthor id="69" name="jxgy15" initials="j" lastIdx="0" clrIdx="0"/>
  <p:cmAuthor id="826" name="未知用户469" initials="未" lastIdx="1" clrIdx="0"/>
  <p:cmAuthor id="70" name="朱粒" initials="朱" lastIdx="1" clrIdx="2"/>
  <p:cmAuthor id="827" name="未知用户458" initials="未" lastIdx="2" clrIdx="0"/>
  <p:cmAuthor id="71" name="viola_yang" initials="v" lastIdx="2" clrIdx="0"/>
  <p:cmAuthor id="828" name="未知用户470" initials="未" lastIdx="1" clrIdx="0"/>
  <p:cmAuthor id="72" name="H1900" initials="H" lastIdx="1" clrIdx="0"/>
  <p:cmAuthor id="829" name="未知用户471" initials="未" lastIdx="1" clrIdx="0"/>
  <p:cmAuthor id="73" name="王航" initials="王" lastIdx="2" clrIdx="1"/>
  <p:cmAuthor id="830" name="未知用户472" initials="未" lastIdx="1" clrIdx="0"/>
  <p:cmAuthor id="74" name="回校" initials="回" lastIdx="1" clrIdx="0"/>
  <p:cmAuthor id="831" name="未知用户473" initials="未" lastIdx="4" clrIdx="0"/>
  <p:cmAuthor id="75" name="作者" initials="A" lastIdx="0" clrIdx="24"/>
  <p:cmAuthor id="832" name="未知用户235" initials="未" lastIdx="0" clrIdx="1"/>
  <p:cmAuthor id="76" name="Chunting Guo" initials="CG" lastIdx="1" clrIdx="25"/>
  <p:cmAuthor id="833" name="未知用户453" initials="未" lastIdx="1" clrIdx="0"/>
  <p:cmAuthor id="77" name="志龙 姜" initials="志" lastIdx="3" clrIdx="0"/>
  <p:cmAuthor id="834" name="未知用户474" initials="未" lastIdx="0" clrIdx="0"/>
  <p:cmAuthor id="78" name="幺以谦" initials="幺" lastIdx="2" clrIdx="1"/>
  <p:cmAuthor id="835" name="未知用户475" initials="未" lastIdx="0" clrIdx="0"/>
  <p:cmAuthor id="79" name="Calvin G" initials="C" lastIdx="1" clrIdx="0"/>
  <p:cmAuthor id="836" name="未知用户476" initials="未" lastIdx="1" clrIdx="0"/>
  <p:cmAuthor id="80" name="未知用户9" initials="未" lastIdx="7" clrIdx="0"/>
  <p:cmAuthor id="837" name="未知用户459" initials="未" lastIdx="1" clrIdx="1"/>
  <p:cmAuthor id="81" name="CHEN LONG" initials="C" lastIdx="1" clrIdx="21"/>
  <p:cmAuthor id="838" name="未知用户489" initials="未" lastIdx="1" clrIdx="0"/>
  <p:cmAuthor id="82" name="yangdi" initials="y" lastIdx="8" clrIdx="0"/>
  <p:cmAuthor id="839" name="未知用户488" initials="未" lastIdx="10" clrIdx="0"/>
  <p:cmAuthor id="83" name="Microsoft Office 用户" initials="M" lastIdx="0" clrIdx="0"/>
  <p:cmAuthor id="840" name="未知用户490" initials="未" lastIdx="1" clrIdx="0"/>
  <p:cmAuthor id="84" name="caoyq0624" initials="c" lastIdx="2" clrIdx="0"/>
  <p:cmAuthor id="841" name="未知用户477" initials="未" lastIdx="2" clrIdx="0"/>
  <p:cmAuthor id="85" name="Q Q" initials="Q" lastIdx="1" clrIdx="3"/>
  <p:cmAuthor id="842" name="未知用户478" initials="未" lastIdx="1" clrIdx="0"/>
  <p:cmAuthor id="86" name="吴晓梅" initials="吴" lastIdx="2" clrIdx="0"/>
  <p:cmAuthor id="843" name="未知用户479" initials="未" lastIdx="0" clrIdx="8"/>
  <p:cmAuthor id="87" name="李璐---寿险总公司营销管理部" initials="李" lastIdx="0" clrIdx="0"/>
  <p:cmAuthor id="844" name="未知用户480" initials="未" lastIdx="1" clrIdx="0"/>
  <p:cmAuthor id="88" name="xuqing" initials="x" lastIdx="4" clrIdx="0"/>
  <p:cmAuthor id="845" name="未知用户481" initials="未" lastIdx="10" clrIdx="0"/>
  <p:cmAuthor id="89" name="minty minty" initials="m" lastIdx="1" clrIdx="0"/>
  <p:cmAuthor id="846" name="未知用户482" initials="未" lastIdx="1" clrIdx="0"/>
  <p:cmAuthor id="90" name="罗彬" initials="罗" lastIdx="1" clrIdx="0"/>
  <p:cmAuthor id="847" name="未知用户483" initials="未" lastIdx="1" clrIdx="0"/>
  <p:cmAuthor id="91" name="刘盛潮" initials="刘" lastIdx="8" clrIdx="0"/>
  <p:cmAuthor id="848" name="未知用户484" initials="未" lastIdx="1" clrIdx="0"/>
  <p:cmAuthor id="92" name="Han Bo" initials="HB" lastIdx="7" clrIdx="22"/>
  <p:cmAuthor id="849" name="未知用户485" initials="未" lastIdx="1" clrIdx="0"/>
  <p:cmAuthor id="93" name="MC SYSTEM" initials="M" lastIdx="2" clrIdx="0"/>
  <p:cmAuthor id="850" name="未知用户486" initials="未" lastIdx="0" clrIdx="0"/>
  <p:cmAuthor id="94" name="spring_ren" initials="s" lastIdx="2" clrIdx="1"/>
  <p:cmAuthor id="851" name="未知用户452" initials="未" lastIdx="2" clrIdx="0"/>
  <p:cmAuthor id="95" name="李鹏飞" initials="李" lastIdx="1" clrIdx="1"/>
  <p:cmAuthor id="852" name="未知用户456" initials="未" lastIdx="1" clrIdx="0"/>
  <p:cmAuthor id="96" name="lp" initials="l" lastIdx="1" clrIdx="0"/>
  <p:cmAuthor id="853" name="未知用户464" initials="未" lastIdx="0" clrIdx="0"/>
  <p:cmAuthor id="97" name="未知用户89" initials="未" lastIdx="0" clrIdx="0"/>
  <p:cmAuthor id="854" name="未知用户487" initials="未" lastIdx="0" clrIdx="0"/>
  <p:cmAuthor id="98" name="未知用户87" initials="未" lastIdx="2" clrIdx="0"/>
  <p:cmAuthor id="99" name="cuizijin01" initials="c" lastIdx="6" clrIdx="2"/>
  <p:cmAuthor id="100" name="未知用户86" initials="未" lastIdx="1" clrIdx="0"/>
  <p:cmAuthor id="101" name="新萝卜家园" initials="新" lastIdx="0" clrIdx="0"/>
  <p:cmAuthor id="102" name="songchunhua" initials="s" lastIdx="0" clrIdx="0"/>
  <p:cmAuthor id="103" name="宋春华" initials="宋" lastIdx="12" clrIdx="1"/>
  <p:cmAuthor id="104" name="lixiaosong" initials="l" lastIdx="0" clrIdx="2"/>
  <p:cmAuthor id="861" name="seki" initials="s" lastIdx="1" clrIdx="0"/>
  <p:cmAuthor id="105" name="未知用户78" initials="未" lastIdx="1" clrIdx="0"/>
  <p:cmAuthor id="106" name="马妍" initials="马" lastIdx="1" clrIdx="0"/>
  <p:cmAuthor id="107" name="yanqiqi-lgd" initials="y" lastIdx="2" clrIdx="5"/>
  <p:cmAuthor id="108" name="番茄花园" initials="番" lastIdx="4" clrIdx="0"/>
  <p:cmAuthor id="109" name="方朝军/产品推动室/产品开发推广部/总公司" initials="方" lastIdx="2" clrIdx="0"/>
  <p:cmAuthor id="110" name="zq" initials="z" lastIdx="1" clrIdx="0"/>
  <p:cmAuthor id="111" name="temp" initials="t" lastIdx="2" clrIdx="0"/>
  <p:cmAuthor id="112" name="liquanxi" initials="l" lastIdx="0" clrIdx="0"/>
  <p:cmAuthor id="113" name="YANQING BAO" initials="Y" lastIdx="3" clrIdx="0"/>
  <p:cmAuthor id="114" name="Tracy Chen" initials="T" lastIdx="1" clrIdx="0"/>
  <p:cmAuthor id="115" name="dongwc0205" initials="d" lastIdx="1" clrIdx="15"/>
  <p:cmAuthor id="116" name="未知用户40" initials="未" lastIdx="0" clrIdx="0"/>
  <p:cmAuthor id="119" name="Windows 用户" initials="W" lastIdx="4" clrIdx="2"/>
  <p:cmAuthor id="120" name="未知用户38" initials="未" lastIdx="0" clrIdx="0"/>
  <p:cmAuthor id="121" name="huijy01" initials="h" lastIdx="1" clrIdx="78"/>
  <p:cmAuthor id="122" name="Huangx" initials="H" lastIdx="1" clrIdx="22"/>
  <p:cmAuthor id="123" name="未知用户37" initials="未" lastIdx="1" clrIdx="0"/>
  <p:cmAuthor id="124" name="未知用户39" initials="未" lastIdx="1" clrIdx="0"/>
  <p:cmAuthor id="125" name="sunxp002" initials="s" lastIdx="7" clrIdx="13"/>
  <p:cmAuthor id="126" name="杜 洋" initials="杜" lastIdx="5" clrIdx="5"/>
  <p:cmAuthor id="127" name="未知用户28" initials="未" lastIdx="1" clrIdx="1"/>
  <p:cmAuthor id="130" name="柳 先涛" initials="柳" lastIdx="8" clrIdx="0"/>
  <p:cmAuthor id="131" name="SHMILY" initials="S" lastIdx="1" clrIdx="0"/>
  <p:cmAuthor id="132" name="王怀璋" initials="王" lastIdx="1" clrIdx="0"/>
  <p:cmAuthor id="133" name="Ray" initials="R" lastIdx="0" clrIdx="0"/>
  <p:cmAuthor id="134" name="ydx2003new@163.com" initials="y" lastIdx="1" clrIdx="0"/>
  <p:cmAuthor id="135" name="彭凯" initials="彭" lastIdx="1" clrIdx="1"/>
  <p:cmAuthor id="136" name="yuancc04" initials="y" lastIdx="3" clrIdx="0"/>
  <p:cmAuthor id="137" name="Wang, Cherry-J" initials="W" lastIdx="17" clrIdx="1"/>
  <p:cmAuthor id="138" name="万户网络" initials="万" lastIdx="1" clrIdx="0"/>
  <p:cmAuthor id="139" name="总公司培训部" initials="总" lastIdx="3" clrIdx="9"/>
  <p:cmAuthor id="140" name="levy" initials="l" lastIdx="2" clrIdx="0"/>
  <p:cmAuthor id="141" name="未知用户92" initials="未" lastIdx="1" clrIdx="0"/>
  <p:cmAuthor id="142" name="未知用户35" initials="未" lastIdx="1" clrIdx="0"/>
  <p:cmAuthor id="143" name="未知用户100" initials="未" lastIdx="0" clrIdx="0"/>
  <p:cmAuthor id="353158055" name="韩雨" initials="韩" lastIdx="0" clrIdx="0"/>
  <p:cmAuthor id="144" name="庞宝国" initials="庞" lastIdx="2" clrIdx="0"/>
  <p:cmAuthor id="145" name="杨姗" initials="杨" lastIdx="3" clrIdx="1"/>
  <p:cmAuthor id="146" name="袁 玥挺" initials="袁" lastIdx="1" clrIdx="2"/>
  <p:cmAuthor id="147" name="YANGS-PC" initials="Y" lastIdx="0" clrIdx="0"/>
  <p:cmAuthor id="148" name="未知用户19" initials="未" lastIdx="3" clrIdx="0"/>
  <p:cmAuthor id="149" name="未知用户12" initials="未" lastIdx="1" clrIdx="0"/>
  <p:cmAuthor id="150" name="49254" initials="4" lastIdx="1" clrIdx="0"/>
  <p:cmAuthor id="151" name="lgp" initials="l" lastIdx="1" clrIdx="0"/>
  <p:cmAuthor id="152" name="沛斯 钟" initials="沛" lastIdx="1" clrIdx="2"/>
  <p:cmAuthor id="153" name="未知用户23" initials="未" lastIdx="4" clrIdx="2"/>
  <p:cmAuthor id="154" name="未知用户27" initials="未" lastIdx="7" clrIdx="0"/>
  <p:cmAuthor id="155" name="lglon" initials="l" lastIdx="1" clrIdx="154"/>
  <p:cmAuthor id="156" name="未知用户26" initials="未" lastIdx="1" clrIdx="3"/>
  <p:cmAuthor id="157" name="未知用户31" initials="未知用户31" lastIdx="2" clrIdx="1"/>
  <p:cmAuthor id="158" name="547716734@qq.com" initials="5" lastIdx="1" clrIdx="0"/>
  <p:cmAuthor id="159" name="shuaibing" initials="s" lastIdx="5" clrIdx="0"/>
  <p:cmAuthor id="161" name="贺龙" initials="贺" lastIdx="1" clrIdx="0"/>
  <p:cmAuthor id="162" name="岳文甲" initials="岳" lastIdx="1" clrIdx="1"/>
  <p:cmAuthor id="163" name="91huhang" initials="9" lastIdx="1" clrIdx="0"/>
  <p:cmAuthor id="164" name="林 声洋" initials="林" lastIdx="2" clrIdx="0"/>
  <p:cmAuthor id="165" name="Ms" initials="M" lastIdx="1" clrIdx="0"/>
  <p:cmAuthor id="166" name="zhengzhong" initials="z" lastIdx="2" clrIdx="0"/>
  <p:cmAuthor id="167" name="ProMedican" initials="P" lastIdx="2" clrIdx="1"/>
  <p:cmAuthor id="168" name="侯清英" initials="侯" lastIdx="1" clrIdx="0"/>
  <p:cmAuthor id="169" name="齐登宝" initials="齐" lastIdx="1" clrIdx="1"/>
  <p:cmAuthor id="170" name="T DZ" initials="TD" lastIdx="1" clrIdx="23"/>
  <p:cmAuthor id="171" name="madan chen" initials="mc" lastIdx="1" clrIdx="24"/>
  <p:cmAuthor id="172" name="zhuqy3" initials="z" lastIdx="1" clrIdx="0"/>
  <p:cmAuthor id="173" name="雷庭" initials="雷" lastIdx="8" clrIdx="0"/>
  <p:cmAuthor id="174" name="f n" initials="fn" lastIdx="1" clrIdx="35"/>
  <p:cmAuthor id="175" name="郭禹希" initials="郭" lastIdx="3" clrIdx="0"/>
  <p:cmAuthor id="176" name="梁潇-lhq" initials="梁" lastIdx="1" clrIdx="0"/>
  <p:cmAuthor id="177" name="超乎想象" initials="超" lastIdx="1" clrIdx="176"/>
  <p:cmAuthor id="178" name="未知用户52" initials="未" lastIdx="0" clrIdx="1"/>
  <p:cmAuthor id="179" name="未知用户85" initials="未" lastIdx="1" clrIdx="0"/>
  <p:cmAuthor id="180" name="Windows" initials="W" lastIdx="1" clrIdx="3"/>
  <p:cmAuthor id="181" name="松 李" initials="松" lastIdx="1" clrIdx="4"/>
  <p:cmAuthor id="182" name="jilin" initials="j" lastIdx="20" clrIdx="0"/>
  <p:cmAuthor id="183" name="郭书含" initials="郭" lastIdx="1" clrIdx="0"/>
  <p:cmAuthor id="184" name="sivaram" initials="s" lastIdx="1" clrIdx="0"/>
  <p:cmAuthor id="185" name="пользователь Microsoft Office" initials="п" lastIdx="1" clrIdx="0"/>
  <p:cmAuthor id="186" name="刘淼" initials="刘" lastIdx="4" clrIdx="6"/>
  <p:cmAuthor id="187" name="Office 365" initials="O" lastIdx="1" clrIdx="0"/>
  <p:cmAuthor id="188" name="1716266060@qq.com" initials="1" lastIdx="1" clrIdx="0"/>
  <p:cmAuthor id="189" name="程学春 cxc" initials="程" lastIdx="1" clrIdx="0"/>
  <p:cmAuthor id="190" name="chenli8" initials="c" lastIdx="10" clrIdx="0"/>
  <p:cmAuthor id="191" name="448097321@qq.com" initials="4" lastIdx="0" clrIdx="0"/>
  <p:cmAuthor id="192" name="zhumin1" initials="z" lastIdx="1" clrIdx="1"/>
  <p:cmAuthor id="193" name="FS" initials="F" lastIdx="1" clrIdx="0"/>
  <p:cmAuthor id="194" name="Temp" initials="T" lastIdx="0" clrIdx="0"/>
  <p:cmAuthor id="195" name="刘岸亮" initials="刘" lastIdx="1" clrIdx="0"/>
  <p:cmAuthor id="196" name="雍中婧" initials="雍" lastIdx="26" clrIdx="0"/>
  <p:cmAuthor id="197" name="任斐" initials="任" lastIdx="1" clrIdx="1"/>
  <p:cmAuthor id="198" name="tpxiao" initials="t" lastIdx="1" clrIdx="0"/>
  <p:cmAuthor id="199" name="A5937" initials="A" lastIdx="1" clrIdx="137"/>
  <p:cmAuthor id="200" name="lin lin" initials="l" lastIdx="1" clrIdx="0"/>
  <p:cmAuthor id="201" name="邓蓉榕" initials="邓" lastIdx="1" clrIdx="0"/>
  <p:cmAuthor id="202" name="zhoujw08" initials="z" lastIdx="1" clrIdx="201"/>
  <p:cmAuthor id="203" name="时方赛" initials="时" lastIdx="1" clrIdx="202"/>
  <p:cmAuthor id="204" name="huangxm31" initials="h" lastIdx="2" clrIdx="203"/>
  <p:cmAuthor id="205" name="lenovo0" initials="l" lastIdx="1" clrIdx="0"/>
  <p:cmAuthor id="206" name="zhangbw18" initials="z" lastIdx="1" clrIdx="205"/>
  <p:cmAuthor id="207" name="wangll132" initials="w" lastIdx="1" clrIdx="206"/>
  <p:cmAuthor id="208" name="dingyuemei" initials="d" lastIdx="1" clrIdx="21"/>
  <p:cmAuthor id="209" name="孙赋聪" initials="孙" lastIdx="3" clrIdx="208"/>
  <p:cmAuthor id="210" name="Raffeal" initials="R" lastIdx="1" clrIdx="209"/>
  <p:cmAuthor id="211" name="薛继豪" initials="L" lastIdx="1" clrIdx="210"/>
  <p:cmAuthor id="212" name="Yoda KK" initials="Y" lastIdx="1" clrIdx="10"/>
  <p:cmAuthor id="213" name="Dell" initials="D" lastIdx="0" clrIdx="0"/>
  <p:cmAuthor id="214" name="李 斌" initials="李" lastIdx="3" clrIdx="0"/>
  <p:cmAuthor id="215" name="孙现民" initials="孙" lastIdx="1" clrIdx="0"/>
  <p:cmAuthor id="216" name="田海兰" initials="田" lastIdx="4" clrIdx="1"/>
  <p:cmAuthor id="217" name="柯 少鹏" initials="柯" lastIdx="1" clrIdx="0"/>
  <p:cmAuthor id="218" name="刘承刚" initials="刘" lastIdx="6" clrIdx="0"/>
  <p:cmAuthor id="219" name="韩冰" initials="韩" lastIdx="4" clrIdx="0"/>
  <p:cmAuthor id="220" name="acer" initials="a" lastIdx="1" clrIdx="0"/>
  <p:cmAuthor id="221" name="冯敏" initials="冯" lastIdx="1" clrIdx="0"/>
  <p:cmAuthor id="222" name="pc" initials="p" lastIdx="1" clrIdx="1"/>
  <p:cmAuthor id="223" name="贾彬彬" initials="贾" lastIdx="1" clrIdx="0"/>
  <p:cmAuthor id="224" name="未知用户46" initials="未" lastIdx="1" clrIdx="2"/>
  <p:cmAuthor id="225" name="未知用户47" initials="未" lastIdx="1" clrIdx="0"/>
  <p:cmAuthor id="226" name="未知用户32" initials="未" lastIdx="1" clrIdx="0"/>
  <p:cmAuthor id="227" name="未知用户25" initials="未" lastIdx="8" clrIdx="0"/>
  <p:cmAuthor id="228" name="未知用户48" initials="未" lastIdx="20" clrIdx="0"/>
  <p:cmAuthor id="229" name="未知用户29" initials="未" lastIdx="9" clrIdx="0"/>
  <p:cmAuthor id="230" name="未知用户30" initials="未" lastIdx="1" clrIdx="0"/>
  <p:cmAuthor id="232" name="未知用户41" initials="未" lastIdx="1" clrIdx="0"/>
  <p:cmAuthor id="233" name="未知用户43" initials="未" lastIdx="1" clrIdx="1"/>
  <p:cmAuthor id="234" name="未知用户44" initials="未" lastIdx="1" clrIdx="0"/>
  <p:cmAuthor id="235" name="未知用户45" initials="未" lastIdx="1" clrIdx="0"/>
  <p:cmAuthor id="236" name="sun frank" initials="s" lastIdx="1" clrIdx="0"/>
  <p:cmAuthor id="238" name="徐 伟钦" initials="徐" lastIdx="2" clrIdx="0"/>
  <p:cmAuthor id="239" name="李昕玫" initials="李" lastIdx="1" clrIdx="0"/>
  <p:cmAuthor id="240" name="lianxing liao" initials="l" lastIdx="1" clrIdx="0"/>
  <p:cmAuthor id="241" name="未知用户" initials="未" lastIdx="1" clrIdx="0"/>
  <p:cmAuthor id="242" name="yangysh" initials="y" lastIdx="1" clrIdx="0"/>
  <p:cmAuthor id="243" name="ZZC" initials="Z" lastIdx="1" clrIdx="1"/>
  <p:cmAuthor id="244" name="李晨曦" initials="李" lastIdx="14" clrIdx="0"/>
  <p:cmAuthor id="245" name="Bonan Qi" initials="B" lastIdx="43" clrIdx="0"/>
  <p:cmAuthor id="246" name="yaoxiaojun" initials="y" lastIdx="1" clrIdx="0"/>
  <p:cmAuthor id="247" name="tianan" initials="t" lastIdx="1" clrIdx="5"/>
  <p:cmAuthor id="248" name="朱雪松" initials="朱" lastIdx="2" clrIdx="2"/>
  <p:cmAuthor id="249" name="821375975@qq.com" initials="8" lastIdx="1" clrIdx="23"/>
  <p:cmAuthor id="250" name="Vagun Vagun" initials="V" lastIdx="1" clrIdx="0"/>
  <p:cmAuthor id="251" name="李秋静" initials="李" lastIdx="1" clrIdx="1"/>
  <p:cmAuthor id="252" name="陈林" initials="陈" lastIdx="1" clrIdx="0"/>
  <p:cmAuthor id="254" name="张梦莞" initials="张" lastIdx="1" clrIdx="27"/>
  <p:cmAuthor id="255" name="严之" initials="严" lastIdx="3" clrIdx="0"/>
  <p:cmAuthor id="256" name="程诗媛" initials="程" lastIdx="4" clrIdx="1"/>
  <p:cmAuthor id="258" name="apple" initials="a" lastIdx="1" clrIdx="0"/>
  <p:cmAuthor id="259" name="史璐瑶" initials="史" lastIdx="1" clrIdx="23"/>
  <p:cmAuthor id="260" name="86139" initials="8" lastIdx="1" clrIdx="0"/>
  <p:cmAuthor id="261" name="朴鹏-lhq" initials="朴" lastIdx="0" clrIdx="18"/>
  <p:cmAuthor id="262" name="吕 阔" initials="吕" lastIdx="1" clrIdx="22"/>
  <p:cmAuthor id="263" name="ozg106" initials="o" lastIdx="1" clrIdx="92"/>
  <p:cmAuthor id="264" name="冰箱" initials="冰" lastIdx="1" clrIdx="0"/>
  <p:cmAuthor id="265" name="lixun" initials="l" lastIdx="0" clrIdx="16"/>
  <p:cmAuthor id="266" name="Isabella" initials="I" lastIdx="4" clrIdx="4"/>
  <p:cmAuthor id="267" name="KK Yoda" initials="K" lastIdx="1" clrIdx="10"/>
  <p:cmAuthor id="268" name="未知用户36" initials="未" lastIdx="10" clrIdx="0"/>
  <p:cmAuthor id="269" name="未知用户148" initials="未" lastIdx="1" clrIdx="0"/>
  <p:cmAuthor id="270" name="未知用户163" initials="未" lastIdx="1" clrIdx="0"/>
  <p:cmAuthor id="271" name="未知用户151" initials="未" lastIdx="0" clrIdx="1"/>
  <p:cmAuthor id="272" name="未知用户152" initials="未" lastIdx="3" clrIdx="0"/>
  <p:cmAuthor id="273" name="未知用户164" initials="未" lastIdx="0" clrIdx="1"/>
  <p:cmAuthor id="274" name="未知用户153" initials="未" lastIdx="2" clrIdx="0"/>
  <p:cmAuthor id="275" name="未知用户154" initials="未" lastIdx="1" clrIdx="0"/>
  <p:cmAuthor id="276" name="未知用户155" initials="未" lastIdx="2" clrIdx="0"/>
  <p:cmAuthor id="277" name="未知用户156" initials="未" lastIdx="15" clrIdx="0"/>
  <p:cmAuthor id="278" name="未知用户157" initials="未" lastIdx="1" clrIdx="0"/>
  <p:cmAuthor id="279" name="未知用户158" initials="未" lastIdx="7" clrIdx="0"/>
  <p:cmAuthor id="280" name="未知用户159" initials="未" lastIdx="1" clrIdx="0"/>
  <p:cmAuthor id="281" name="未知用户160" initials="未" lastIdx="1" clrIdx="0"/>
  <p:cmAuthor id="282" name="未知用户161" initials="未" lastIdx="1" clrIdx="0"/>
  <p:cmAuthor id="283" name="未知用户162" initials="未" lastIdx="2" clrIdx="0"/>
  <p:cmAuthor id="284" name="未知用户149" initials="未" lastIdx="0" clrIdx="0"/>
  <p:cmAuthor id="285" name="未知用户146" initials="未" lastIdx="1" clrIdx="21"/>
  <p:cmAuthor id="286" name="未知用户147" initials="未" lastIdx="1" clrIdx="0"/>
  <p:cmAuthor id="287" name="刘仕俭" initials="刘" lastIdx="1" clrIdx="0"/>
  <p:cmAuthor id="288" name="Changing Zhuang" initials="C" lastIdx="1" clrIdx="1"/>
  <p:cmAuthor id="289" name="未知用户177" initials="未" lastIdx="7" clrIdx="0"/>
  <p:cmAuthor id="290" name="未知用户178" initials="未" lastIdx="7" clrIdx="0"/>
  <p:cmAuthor id="291" name="未知用户179" initials="未" lastIdx="1" clrIdx="0"/>
  <p:cmAuthor id="292" name="未知用户180" initials="未" lastIdx="0" clrIdx="0"/>
  <p:cmAuthor id="293" name="未知用户181" initials="未" lastIdx="0" clrIdx="1"/>
  <p:cmAuthor id="294" name="未知用户182" initials="未" lastIdx="1" clrIdx="0"/>
  <p:cmAuthor id="295" name="未知用户183" initials="未" lastIdx="1" clrIdx="0"/>
  <p:cmAuthor id="296" name="未知用户184" initials="未" lastIdx="2" clrIdx="0"/>
  <p:cmAuthor id="297" name="未知用户187" initials="未" lastIdx="0" clrIdx="0"/>
  <p:cmAuthor id="298" name="未知用户185" initials="未" lastIdx="1" clrIdx="21"/>
  <p:cmAuthor id="299" name="未知用户186" initials="未" lastIdx="1" clrIdx="0"/>
  <p:cmAuthor id="300" name="哒哒 熊猫" initials="哒" lastIdx="1" clrIdx="0"/>
  <p:cmAuthor id="301" name="Yun-Ting Tseng" initials="Y" lastIdx="7" clrIdx="0"/>
  <p:cmAuthor id="302" name="Miss 豆" initials="M" lastIdx="0" clrIdx="0"/>
  <p:cmAuthor id="303" name="G" initials="G" lastIdx="1" clrIdx="22"/>
  <p:cmAuthor id="304" name="我" initials="我" lastIdx="1" clrIdx="32"/>
  <p:cmAuthor id="305" name="??" initials="?" lastIdx="1" clrIdx="0"/>
  <p:cmAuthor id="307" name="未知用户108" initials="未" lastIdx="1" clrIdx="0"/>
  <p:cmAuthor id="308" name="未知用户72" initials="未" lastIdx="2" clrIdx="0"/>
  <p:cmAuthor id="309" name="未知用户73" initials="未" lastIdx="1" clrIdx="0"/>
  <p:cmAuthor id="310" name="未知用户74" initials="未" lastIdx="0" clrIdx="0"/>
  <p:cmAuthor id="311" name="未知用户110" initials="未" lastIdx="14" clrIdx="0"/>
  <p:cmAuthor id="312" name="未知用户77" initials="未" lastIdx="2" clrIdx="0"/>
  <p:cmAuthor id="313" name="百里 长青" initials="百" lastIdx="1" clrIdx="0"/>
  <p:cmAuthor id="314" name="熘?" initials="熘" lastIdx="1" clrIdx="0"/>
  <p:cmAuthor id="315" name="cpic" initials="c" lastIdx="0" clrIdx="0"/>
  <p:cmAuthor id="316" name="谷雨" initials="谷" lastIdx="1" clrIdx="0"/>
  <p:cmAuthor id="317" name="taowei" initials="t" lastIdx="1" clrIdx="0"/>
  <p:cmAuthor id="318" name="中星 叶" initials="中" lastIdx="1" clrIdx="22"/>
  <p:cmAuthor id="319" name="Dizzy" initials="D" lastIdx="3" clrIdx="0"/>
  <p:cmAuthor id="320" name="倚海听风" initials="倚" lastIdx="1" clrIdx="21"/>
  <p:cmAuthor id="321" name="CodonMedical" initials="C" lastIdx="109" clrIdx="2"/>
  <p:cmAuthor id="322" name="Yvonne Lin" initials="Y" lastIdx="35" clrIdx="3"/>
  <p:cmAuthor id="323" name="Gallivan, John-Paul {MDAO~Basel}" initials="G" lastIdx="4" clrIdx="4"/>
  <p:cmAuthor id="324" name="Helms, Hans-Joachim {MDBA~Basel}" initials="H" lastIdx="36" clrIdx="5"/>
  <p:cmAuthor id="325" name="Codon Medical" initials="C" lastIdx="57" clrIdx="6"/>
  <p:cmAuthor id="326" name="Petersen, Jenny {MDBD~South San Francisco}" initials="P" lastIdx="4" clrIdx="7"/>
  <p:cmAuthor id="327" name="刘风香" initials="刘" lastIdx="5" clrIdx="20"/>
  <p:cmAuthor id="328" name="feng wei" initials="f" lastIdx="1" clrIdx="0"/>
  <p:cmAuthor id="329" name="Meredith Kalish" initials="M" lastIdx="19" clrIdx="10"/>
  <p:cmAuthor id="330" name="Mary Beattie" initials="M" lastIdx="11" clrIdx="11"/>
  <p:cmAuthor id="331" name="Melanie Smitt" initials="M" lastIdx="33" clrIdx="12"/>
  <p:cmAuthor id="332" name="Andrea Michels" initials="A" lastIdx="13" clrIdx="13"/>
  <p:cmAuthor id="333" name="Daniel Clyde (HI)" initials="D" lastIdx="24" clrIdx="0"/>
  <p:cmAuthor id="334" name="Fitzpatrick, Nicole {MGAO~Basel}" initials="F" lastIdx="16" clrIdx="1"/>
  <p:cmAuthor id="335" name="Kate Rijnen" initials="K" lastIdx="11" clrIdx="2"/>
  <p:cmAuthor id="336" name="Mark McGregor (HI)" initials="M" lastIdx="33" clrIdx="3"/>
  <p:cmAuthor id="337" name="Machackova, Zuzana {MDAO~Basel}" initials="M" lastIdx="37" clrIdx="5"/>
  <p:cmAuthor id="338" name="Franca, Ryan {MDAO~Basel}" initials="F" lastIdx="6" clrIdx="6"/>
  <p:cmAuthor id="339" name="Bart Baranowski (HI)" initials="B" lastIdx="16" clrIdx="7"/>
  <p:cmAuthor id="340" name="Helen Keyworth (HI)" initials="H" lastIdx="77" clrIdx="8"/>
  <p:cmAuthor id="341" name="Louise Adamson (HI)" initials="L" lastIdx="173" clrIdx="9"/>
  <p:cmAuthor id="342" name="Andrew Moss (HI)" initials="A" lastIdx="10" clrIdx="10"/>
  <p:cmAuthor id="343" name="David Morgan (HI)" initials="D" lastIdx="17" clrIdx="11"/>
  <p:cmAuthor id="344" name="Kate Sillitoe (HI)" initials="K" lastIdx="4" clrIdx="12"/>
  <p:cmAuthor id="345" name="孟轩君" initials="孟" lastIdx="2" clrIdx="0"/>
  <p:cmAuthor id="346" name="hpguan" initials="h" lastIdx="27" clrIdx="0"/>
  <p:cmAuthor id="347" name="miaott" initials="m" lastIdx="0" clrIdx="195"/>
  <p:cmAuthor id="348" name="齐涛" initials="齐" lastIdx="1" clrIdx="0"/>
  <p:cmAuthor id="349" name="zhaoby01" initials="z" lastIdx="2" clrIdx="6"/>
  <p:cmAuthor id="350" name="Lydia" initials="L" lastIdx="1" clrIdx="0"/>
  <p:cmAuthor id="351" name="fengyuan03" initials="f" lastIdx="11" clrIdx="1"/>
  <p:cmAuthor id="352" name="古二蛋" initials="古" lastIdx="1" clrIdx="2"/>
  <p:cmAuthor id="353" name="xusha" initials="x" lastIdx="1" clrIdx="2"/>
  <p:cmAuthor id="354" name="李 东科" initials="李" lastIdx="1" clrIdx="35"/>
  <p:cmAuthor id="355" name="甘源" initials="甘" lastIdx="4" clrIdx="0"/>
  <p:cmAuthor id="356" name="何富军" initials="何" lastIdx="1" clrIdx="0"/>
  <p:cmAuthor id="357" name="闫秀丽" initials="闫" lastIdx="0" clrIdx="0"/>
  <p:cmAuthor id="358" name="fafa" initials="f" lastIdx="2" clrIdx="1"/>
  <p:cmAuthor id="359" name="qatr130" initials="q" lastIdx="1" clrIdx="0"/>
  <p:cmAuthor id="360" name="袁正海" initials="袁" lastIdx="1" clrIdx="0"/>
  <p:cmAuthor id="361" name="未知用户84" initials="未" lastIdx="1" clrIdx="0"/>
  <p:cmAuthor id="362" name="未知用户88" initials="未" lastIdx="1" clrIdx="0"/>
  <p:cmAuthor id="363" name="未知用户90" initials="未" lastIdx="1" clrIdx="0"/>
  <p:cmAuthor id="364" name="未知用户93" initials="未" lastIdx="1" clrIdx="0"/>
  <p:cmAuthor id="365" name="未知用户94" initials="未" lastIdx="0" clrIdx="0"/>
  <p:cmAuthor id="366" name="未知用户95" initials="未" lastIdx="1" clrIdx="0"/>
  <p:cmAuthor id="367" name="未知用户96" initials="未" lastIdx="0" clrIdx="1"/>
  <p:cmAuthor id="368" name="未知用户99" initials="未" lastIdx="10" clrIdx="0"/>
  <p:cmAuthor id="369" name="橙子" initials="橙" lastIdx="2" clrIdx="1"/>
  <p:cmAuthor id="370" name="加 林" initials="加" lastIdx="1" clrIdx="0"/>
  <p:cmAuthor id="371" name="wenle369@sina.com" initials="w" lastIdx="1" clrIdx="0"/>
  <p:cmAuthor id="372" name="未知用户418" initials="未" lastIdx="1" clrIdx="0"/>
  <p:cmAuthor id="373" name="未知用户271" initials="未" lastIdx="1" clrIdx="0"/>
  <p:cmAuthor id="374" name="think" initials="t" lastIdx="1" clrIdx="0"/>
  <p:cmAuthor id="375" name="过 去" initials="过" lastIdx="1" clrIdx="0"/>
  <p:cmAuthor id="376" name="ChinaUser" initials="C" lastIdx="1" clrIdx="0"/>
  <p:cmAuthor id="377" name="未知用户75" initials="未" lastIdx="0" clrIdx="0"/>
  <p:cmAuthor id="378" name="未知用户76" initials="未" lastIdx="1" clrIdx="0"/>
  <p:cmAuthor id="379" name="linkplus" initials="l" lastIdx="1" clrIdx="0"/>
  <p:cmAuthor id="380" name="未知用户118" initials="未" lastIdx="1" clrIdx="0"/>
  <p:cmAuthor id="381" name="未知用户119" initials="未" lastIdx="0" clrIdx="0"/>
  <p:cmAuthor id="382" name="未知用户120" initials="未" lastIdx="1" clrIdx="1"/>
  <p:cmAuthor id="383" name="未知用户121" initials="未" lastIdx="8" clrIdx="0"/>
  <p:cmAuthor id="384" name="未知用户122" initials="未" lastIdx="0" clrIdx="0"/>
  <p:cmAuthor id="385" name="未知用户123" initials="未" lastIdx="1" clrIdx="0"/>
  <p:cmAuthor id="386" name="未知用户124" initials="未" lastIdx="9" clrIdx="0"/>
  <p:cmAuthor id="387" name="未知用户125" initials="未" lastIdx="2" clrIdx="0"/>
  <p:cmAuthor id="388" name="未知用户126" initials="未" lastIdx="1" clrIdx="0"/>
  <p:cmAuthor id="389" name="未知用户127" initials="未" lastIdx="1" clrIdx="0"/>
  <p:cmAuthor id="390" name="未知用户128" initials="未" lastIdx="1" clrIdx="0"/>
  <p:cmAuthor id="391" name="未知用户129" initials="未" lastIdx="0" clrIdx="8"/>
  <p:cmAuthor id="392" name="未知用户130" initials="未" lastIdx="1" clrIdx="0"/>
  <p:cmAuthor id="393" name="未知用户131" initials="未" lastIdx="10" clrIdx="0"/>
  <p:cmAuthor id="394" name="未知用户132" initials="未" lastIdx="1" clrIdx="0"/>
  <p:cmAuthor id="395" name="未知用户133" initials="未" lastIdx="2" clrIdx="0"/>
  <p:cmAuthor id="396" name="未知用户134" initials="未" lastIdx="1" clrIdx="0"/>
  <p:cmAuthor id="397" name="未知用户135" initials="未" lastIdx="0" clrIdx="0"/>
  <p:cmAuthor id="398" name="未知用户136" initials="未" lastIdx="1" clrIdx="0"/>
  <p:cmAuthor id="399" name="未知用户137" initials="未" lastIdx="0" clrIdx="0"/>
  <p:cmAuthor id="400" name="未知用户138" initials="未" lastIdx="7" clrIdx="0"/>
  <p:cmAuthor id="401" name="未知用户141" initials="未" lastIdx="0" clrIdx="0"/>
  <p:cmAuthor id="402" name="未知用户142" initials="未" lastIdx="0" clrIdx="1"/>
  <p:cmAuthor id="403" name="未知用户143" initials="未" lastIdx="1" clrIdx="0"/>
  <p:cmAuthor id="404" name="未知用户144" initials="未" lastIdx="1" clrIdx="0"/>
  <p:cmAuthor id="405" name="未知用户145" initials="未" lastIdx="2" clrIdx="0"/>
  <p:cmAuthor id="406" name="未知用户114" initials="未" lastIdx="1" clrIdx="0"/>
  <p:cmAuthor id="407" name="未知用户115" initials="未" lastIdx="0" clrIdx="1"/>
  <p:cmAuthor id="408" name="未知用户116" initials="未" lastIdx="1" clrIdx="0"/>
  <p:cmAuthor id="409" name="未知用户117" initials="未" lastIdx="0" clrIdx="0"/>
  <p:cmAuthor id="410" name="未知用户139" initials="未" lastIdx="0" clrIdx="0"/>
  <p:cmAuthor id="411" name="未知用户188" initials="未" lastIdx="1" clrIdx="0"/>
  <p:cmAuthor id="412" name="未知用户189" initials="未" lastIdx="1" clrIdx="0"/>
  <p:cmAuthor id="413" name="未知用户165" initials="未" lastIdx="1" clrIdx="0"/>
  <p:cmAuthor id="414" name="未知用户166" initials="未" lastIdx="1" clrIdx="0"/>
  <p:cmAuthor id="415" name="未知用户167" initials="未" lastIdx="1" clrIdx="0"/>
  <p:cmAuthor id="416" name="未知用户168" initials="未" lastIdx="0" clrIdx="8"/>
  <p:cmAuthor id="417" name="未知用户169" initials="未" lastIdx="1" clrIdx="0"/>
  <p:cmAuthor id="418" name="未知用户170" initials="未" lastIdx="10" clrIdx="0"/>
  <p:cmAuthor id="419" name="未知用户171" initials="未" lastIdx="1" clrIdx="0"/>
  <p:cmAuthor id="420" name="未知用户172" initials="未" lastIdx="2" clrIdx="0"/>
  <p:cmAuthor id="421" name="未知用户173" initials="未" lastIdx="1" clrIdx="0"/>
  <p:cmAuthor id="422" name="未知用户174" initials="未" lastIdx="0" clrIdx="0"/>
  <p:cmAuthor id="423" name="未知用户175" initials="未" lastIdx="1" clrIdx="0"/>
  <p:cmAuthor id="424" name="未知用户176" initials="未" lastIdx="0" clrIdx="0"/>
  <p:cmAuthor id="425" name="未知用户68" initials="未" lastIdx="1" clrIdx="0"/>
  <p:cmAuthor id="426" name="未知用户65" initials="未" lastIdx="1" clrIdx="0"/>
  <p:cmAuthor id="427" name="alen" initials="a" lastIdx="2" clrIdx="0"/>
  <p:cmAuthor id="428" name="USER" initials="U" lastIdx="0" clrIdx="0"/>
  <p:cmAuthor id="429" name="王 一鸣" initials="王" lastIdx="1" clrIdx="0"/>
  <p:cmAuthor id="430" name="Well Li" initials="W" lastIdx="1" clrIdx="0"/>
  <p:cmAuthor id="431" name="任俊宣" initials="任" lastIdx="1" clrIdx="6"/>
  <p:cmAuthor id="432" name="未知用户198" initials="未" lastIdx="0" clrIdx="0"/>
  <p:cmAuthor id="433" name="未知用户150" initials="未" lastIdx="1" clrIdx="0"/>
  <p:cmAuthor id="434" name="未知用户220" initials="未" lastIdx="1" clrIdx="0"/>
  <p:cmAuthor id="435" name="未知用户221" initials="未" lastIdx="1" clrIdx="0"/>
  <p:cmAuthor id="436" name="未知用户199" initials="未" lastIdx="0" clrIdx="1"/>
  <p:cmAuthor id="437" name="未知用户200" initials="未" lastIdx="2" clrIdx="0"/>
  <p:cmAuthor id="438" name="未知用户201" initials="未" lastIdx="11" clrIdx="1"/>
  <p:cmAuthor id="439" name="未知用户214" initials="未" lastIdx="1" clrIdx="0"/>
  <p:cmAuthor id="440" name="未知用户216" initials="未" lastIdx="1" clrIdx="0"/>
  <p:cmAuthor id="441" name="未知用户202" initials="未" lastIdx="2" clrIdx="0"/>
  <p:cmAuthor id="442" name="未知用户203" initials="未" lastIdx="15" clrIdx="0"/>
  <p:cmAuthor id="443" name="未知用户204" initials="未" lastIdx="1" clrIdx="0"/>
  <p:cmAuthor id="444" name="未知用户205" initials="未" lastIdx="7" clrIdx="0"/>
  <p:cmAuthor id="445" name="未知用户206" initials="未" lastIdx="1" clrIdx="0"/>
  <p:cmAuthor id="446" name="未知用户207" initials="未" lastIdx="1" clrIdx="0"/>
  <p:cmAuthor id="447" name="未知用户208" initials="未" lastIdx="1" clrIdx="0"/>
  <p:cmAuthor id="448" name="未知用户209" initials="未" lastIdx="2" clrIdx="0"/>
  <p:cmAuthor id="449" name="未知用户210" initials="未" lastIdx="0" clrIdx="0"/>
  <p:cmAuthor id="450" name="未知用户213" initials="未" lastIdx="1" clrIdx="2"/>
  <p:cmAuthor id="451" name="未知用户211" initials="未" lastIdx="1" clrIdx="0"/>
  <p:cmAuthor id="452" name="?定义" initials="?" lastIdx="2" clrIdx="0"/>
  <p:cmAuthor id="453" name="sxp" initials="s" lastIdx="1" clrIdx="2"/>
  <p:cmAuthor id="454" name="allan" initials="a" lastIdx="1" clrIdx="0"/>
  <p:cmAuthor id="455" name="he zhirui" initials="h" lastIdx="1" clrIdx="82"/>
  <p:cmAuthor id="457" name="mawei19" initials="m" lastIdx="1" clrIdx="21"/>
  <p:cmAuthor id="2000" name="王雪婷_zYNffiee" initials="authorId_6093" lastIdx="0" clrIdx="0"/>
  <p:cmAuthor id="513" name="王 金谦" initials="王" lastIdx="2" clrIdx="21"/>
  <p:cmAuthor id="516" name="未知用户197" initials="未" lastIdx="0" clrIdx="1"/>
  <p:cmAuthor id="381437688" name="谢学斌" initials="谢" lastIdx="0" clrIdx="0"/>
  <p:cmAuthor id="558" name="未知用户337" initials="未" lastIdx="0" clrIdx="0"/>
  <p:cmAuthor id="559" name="未知用户336" initials="未" lastIdx="1" clrIdx="0"/>
  <p:cmAuthor id="560" name="未知用户318" initials="未" lastIdx="1" clrIdx="1"/>
  <p:cmAuthor id="562" name="未知用户320" initials="未" lastIdx="3" clrIdx="0"/>
  <p:cmAuthor id="564" name="未知用户322" initials="未" lastIdx="0" clrIdx="0"/>
  <p:cmAuthor id="565" name="未知用户323" initials="未" lastIdx="9" clrIdx="0"/>
  <p:cmAuthor id="566" name="未知用户287" initials="未" lastIdx="1" clrIdx="0"/>
  <p:cmAuthor id="567" name="未知用户324" initials="未" lastIdx="1" clrIdx="0"/>
  <p:cmAuthor id="568" name="未知用户325" initials="未" lastIdx="2" clrIdx="0"/>
  <p:cmAuthor id="569" name="未知用户290" initials="未" lastIdx="1" clrIdx="0"/>
  <p:cmAuthor id="570" name="未知用户291" initials="未" lastIdx="1" clrIdx="0"/>
  <p:cmAuthor id="571" name="未知用户292" initials="未" lastIdx="0" clrIdx="0"/>
  <p:cmAuthor id="572" name="未知用户293" initials="未" lastIdx="1" clrIdx="0"/>
  <p:cmAuthor id="573" name="未知用户294" initials="未" lastIdx="1" clrIdx="1"/>
  <p:cmAuthor id="574" name="未知用户295" initials="未" lastIdx="1" clrIdx="0"/>
  <p:cmAuthor id="575" name="未知用户326" initials="未" lastIdx="1" clrIdx="0"/>
  <p:cmAuthor id="576" name="未知用户327" initials="未" lastIdx="2" clrIdx="0"/>
  <p:cmAuthor id="577" name="未知用户328" initials="未" lastIdx="2" clrIdx="0"/>
  <p:cmAuthor id="578" name="未知用户299" initials="未" lastIdx="3" clrIdx="0"/>
  <p:cmAuthor id="579" name="未知用户300" initials="未" lastIdx="22" clrIdx="0"/>
  <p:cmAuthor id="580" name="未知用户301" initials="未" lastIdx="1" clrIdx="0"/>
  <p:cmAuthor id="581" name="未知用户302" initials="未" lastIdx="1" clrIdx="1"/>
  <p:cmAuthor id="582" name="未知用户303" initials="未" lastIdx="1" clrIdx="0"/>
  <p:cmAuthor id="583" name="未知用户304" initials="未" lastIdx="1" clrIdx="35"/>
  <p:cmAuthor id="584" name="未知用户305" initials="未" lastIdx="1" clrIdx="0"/>
  <p:cmAuthor id="585" name="未知用户306" initials="未" lastIdx="0" clrIdx="0"/>
  <p:cmAuthor id="586" name="未知用户222" initials="未" lastIdx="1" clrIdx="1"/>
  <p:cmAuthor id="587" name="未知用户224" initials="未" lastIdx="0" clrIdx="0"/>
  <p:cmAuthor id="588" name="未知用户332" initials="未" lastIdx="1" clrIdx="0"/>
  <p:cmAuthor id="589" name="未知用户309" initials="未" lastIdx="0" clrIdx="0"/>
  <p:cmAuthor id="590" name="未知用户310" initials="未" lastIdx="1" clrIdx="21"/>
  <p:cmAuthor id="591" name="未知用户311" initials="未" lastIdx="1" clrIdx="0"/>
  <p:cmAuthor id="592" name="未知用户312" initials="未" lastIdx="4" clrIdx="1"/>
  <p:cmAuthor id="593" name="未知用户313" initials="未" lastIdx="1" clrIdx="0"/>
  <p:cmAuthor id="594" name="未知用户335" initials="未" lastIdx="1" clrIdx="0"/>
  <p:cmAuthor id="595" name="未知用户316" initials="未" lastIdx="1" clrIdx="0"/>
  <p:cmAuthor id="596" name="未知用户277" initials="未" lastIdx="1" clrIdx="0"/>
  <p:cmAuthor id="597" name="未知用户278" initials="未" lastIdx="1" clrIdx="0"/>
  <p:cmAuthor id="598" name="未知用户272" initials="未" lastIdx="10" clrIdx="0"/>
  <p:cmAuthor id="599" name="未知用户273" initials="未" lastIdx="1" clrIdx="0"/>
  <p:cmAuthor id="600" name="未知用户279" initials="未" lastIdx="1" clrIdx="1"/>
  <p:cmAuthor id="601" name="未知用户233" initials="未" lastIdx="1" clrIdx="0"/>
  <p:cmAuthor id="602" name="未知用户229" initials="未" lastIdx="0" clrIdx="0"/>
  <p:cmAuthor id="603" name="未知用户234" initials="未" lastIdx="1" clrIdx="0"/>
  <p:cmAuthor id="604" name="未知用户274" initials="未" lastIdx="1" clrIdx="0"/>
  <p:cmAuthor id="605" name="未知用户236" initials="未" lastIdx="0" clrIdx="0"/>
  <p:cmAuthor id="606" name="未知用户280" initials="未" lastIdx="2" clrIdx="0"/>
  <p:cmAuthor id="607" name="未知用户238" initials="未" lastIdx="1" clrIdx="21"/>
  <p:cmAuthor id="608" name="未知用户239" initials="未" lastIdx="1" clrIdx="0"/>
  <p:cmAuthor id="609" name="未知用户240" initials="未" lastIdx="4" clrIdx="1"/>
  <p:cmAuthor id="610" name="未知用户241" initials="未" lastIdx="1" clrIdx="0"/>
  <p:cmAuthor id="611" name="未知用户242" initials="未" lastIdx="1" clrIdx="0"/>
  <p:cmAuthor id="612" name="未知用户243" initials="未" lastIdx="1" clrIdx="0"/>
  <p:cmAuthor id="613" name="未知用户244" initials="未" lastIdx="1" clrIdx="0"/>
  <p:cmAuthor id="614" name="未知用户245" initials="未" lastIdx="1" clrIdx="0"/>
  <p:cmAuthor id="615" name="未知用户246" initials="未" lastIdx="1" clrIdx="1"/>
  <p:cmAuthor id="616" name="未知用户247" initials="未" lastIdx="7" clrIdx="0"/>
  <p:cmAuthor id="617" name="未知用户248" initials="未" lastIdx="3" clrIdx="0"/>
  <p:cmAuthor id="618" name="未知用户249" initials="未" lastIdx="1" clrIdx="0"/>
  <p:cmAuthor id="619" name="未知用户250" initials="未" lastIdx="0" clrIdx="0"/>
  <p:cmAuthor id="620" name="未知用户251" initials="未" lastIdx="9" clrIdx="0"/>
  <p:cmAuthor id="621" name="未知用户252" initials="未" lastIdx="1" clrIdx="0"/>
  <p:cmAuthor id="622" name="未知用户253" initials="未" lastIdx="1" clrIdx="0"/>
  <p:cmAuthor id="623" name="未知用户254" initials="未" lastIdx="2" clrIdx="0"/>
  <p:cmAuthor id="624" name="未知用户255" initials="未" lastIdx="1" clrIdx="0"/>
  <p:cmAuthor id="625" name="未知用户256" initials="未" lastIdx="1" clrIdx="0"/>
  <p:cmAuthor id="626" name="未知用户257" initials="未" lastIdx="0" clrIdx="0"/>
  <p:cmAuthor id="627" name="未知用户258" initials="未" lastIdx="1" clrIdx="0"/>
  <p:cmAuthor id="628" name="未知用户259" initials="未" lastIdx="1" clrIdx="1"/>
  <p:cmAuthor id="629" name="未知用户260" initials="未" lastIdx="1" clrIdx="0"/>
  <p:cmAuthor id="630" name="未知用户275" initials="未" lastIdx="1" clrIdx="0"/>
  <p:cmAuthor id="631" name="未知用户276" initials="未" lastIdx="2" clrIdx="0"/>
  <p:cmAuthor id="632" name="未知用户263" initials="未" lastIdx="2" clrIdx="0"/>
  <p:cmAuthor id="633" name="未知用户264" initials="未" lastIdx="3" clrIdx="0"/>
  <p:cmAuthor id="634" name="未知用户265" initials="未" lastIdx="22" clrIdx="0"/>
  <p:cmAuthor id="635" name="未知用户266" initials="未" lastIdx="1" clrIdx="1"/>
  <p:cmAuthor id="636" name="未知用户267" initials="未" lastIdx="1" clrIdx="0"/>
  <p:cmAuthor id="637" name="未知用户268" initials="未" lastIdx="1" clrIdx="35"/>
  <p:cmAuthor id="638" name="未知用户269" initials="未" lastIdx="1" clrIdx="0"/>
  <p:cmAuthor id="639" name="未知用户270" initials="未" lastIdx="0" clrIdx="0"/>
  <p:cmAuthor id="640" name="未知用户193" initials="未" lastIdx="2" clrIdx="0"/>
  <p:cmAuthor id="641" name="未知用户195" initials="未" lastIdx="22" clrIdx="0"/>
  <p:cmAuthor id="642" name="未知用户196" initials="未" lastIdx="1" clrIdx="0"/>
  <p:cmAuthor id="643" name="未知用户358" initials="未" lastIdx="1" clrIdx="0"/>
  <p:cmAuthor id="644" name="未知用户359" initials="未" lastIdx="1" clrIdx="0"/>
  <p:cmAuthor id="645" name="未知用户360" initials="未" lastIdx="10" clrIdx="0"/>
  <p:cmAuthor id="646" name="未知用户361" initials="未" lastIdx="1" clrIdx="0"/>
  <p:cmAuthor id="708433798" name="jialuo" initials="j" lastIdx="0" clrIdx="0"/>
  <p:cmAuthor id="647" name="未知用户364" initials="未" lastIdx="2" clrIdx="0"/>
  <p:cmAuthor id="708433799" name="TianLei" initials="T" lastIdx="1" clrIdx="10"/>
  <p:cmAuthor id="648" name="未知用户288" initials="未" lastIdx="1" clrIdx="0"/>
  <p:cmAuthor id="649" name="未知用户297" initials="未" lastIdx="1" clrIdx="0"/>
  <p:cmAuthor id="650" name="未知用户298" initials="未" lastIdx="1" clrIdx="1"/>
  <p:cmAuthor id="651" name="未知用户307" initials="未" lastIdx="7" clrIdx="0"/>
  <p:cmAuthor id="652" name="未知用户308" initials="未" lastIdx="3" clrIdx="0"/>
  <p:cmAuthor id="653" name="未知用户315" initials="未" lastIdx="1" clrIdx="0"/>
  <p:cmAuthor id="654" name="未知用户317" initials="未" lastIdx="0" clrIdx="0"/>
  <p:cmAuthor id="655" name="未知用户329" initials="未" lastIdx="9" clrIdx="0"/>
  <p:cmAuthor id="656" name="未知用户333" initials="未" lastIdx="1" clrIdx="0"/>
  <p:cmAuthor id="657" name="未知用户334" initials="未" lastIdx="1" clrIdx="0"/>
  <p:cmAuthor id="658" name="未知用户340" initials="未" lastIdx="2" clrIdx="0"/>
  <p:cmAuthor id="659" name="未知用户341" initials="未" lastIdx="1" clrIdx="0"/>
  <p:cmAuthor id="660" name="未知用户342" initials="未" lastIdx="1" clrIdx="0"/>
  <p:cmAuthor id="661" name="未知用户343" initials="未" lastIdx="0" clrIdx="0"/>
  <p:cmAuthor id="662" name="未知用户344" initials="未" lastIdx="1" clrIdx="0"/>
  <p:cmAuthor id="663" name="未知用户345" initials="未" lastIdx="1" clrIdx="1"/>
  <p:cmAuthor id="664" name="未知用户365" initials="未" lastIdx="1" clrIdx="0"/>
  <p:cmAuthor id="665" name="未知用户366" initials="未" lastIdx="1" clrIdx="0"/>
  <p:cmAuthor id="666" name="未知用户367" initials="未" lastIdx="2" clrIdx="0"/>
  <p:cmAuthor id="667" name="未知用户368" initials="未" lastIdx="2" clrIdx="0"/>
  <p:cmAuthor id="668" name="未知用户403" initials="未" lastIdx="1" clrIdx="0"/>
  <p:cmAuthor id="669" name="未知用户402" initials="未" lastIdx="1" clrIdx="0"/>
  <p:cmAuthor id="670" name="未知用户379" initials="未" lastIdx="10" clrIdx="0"/>
  <p:cmAuthor id="671" name="未知用户380" initials="未" lastIdx="1" clrIdx="0"/>
  <p:cmAuthor id="672" name="未知用户405" initials="未" lastIdx="2" clrIdx="0"/>
  <p:cmAuthor id="673" name="未知用户382" initials="未" lastIdx="1" clrIdx="0"/>
  <p:cmAuthor id="674" name="未知用户383" initials="未" lastIdx="1" clrIdx="0"/>
  <p:cmAuthor id="394525608" name="仇怿俊" initials="仇" lastIdx="0" clrIdx="0"/>
  <p:cmAuthor id="675" name="未知用户384" initials="未" lastIdx="1" clrIdx="1"/>
  <p:cmAuthor id="394525609" name="金良_jYJz3qQJ" initials="authorId_387587456" lastIdx="0" clrIdx="0"/>
  <p:cmAuthor id="676" name="未知用户385" initials="未" lastIdx="7" clrIdx="0"/>
  <p:cmAuthor id="394525610" name="陶祺" initials="陶祺" lastIdx="1" clrIdx="25"/>
  <p:cmAuthor id="677" name="未知用户386" initials="未" lastIdx="3" clrIdx="0"/>
  <p:cmAuthor id="678" name="未知用户387" initials="未" lastIdx="1" clrIdx="0"/>
  <p:cmAuthor id="679" name="未知用户388" initials="未" lastIdx="0" clrIdx="0"/>
  <p:cmAuthor id="680" name="未知用户411" initials="未" lastIdx="1" clrIdx="0"/>
  <p:cmAuthor id="681" name="未知用户389" initials="未" lastIdx="9" clrIdx="0"/>
  <p:cmAuthor id="682" name="未知用户390" initials="未" lastIdx="1" clrIdx="0"/>
  <p:cmAuthor id="683" name="未知用户391" initials="未" lastIdx="1" clrIdx="0"/>
  <p:cmAuthor id="684" name="未知用户392" initials="未" lastIdx="2" clrIdx="0"/>
  <p:cmAuthor id="685" name="未知用户393" initials="未" lastIdx="1" clrIdx="0"/>
  <p:cmAuthor id="686" name="未知用户394" initials="未" lastIdx="1" clrIdx="0"/>
  <p:cmAuthor id="687" name="未知用户395" initials="未" lastIdx="0" clrIdx="0"/>
  <p:cmAuthor id="688" name="未知用户396" initials="未" lastIdx="1" clrIdx="0"/>
  <p:cmAuthor id="689" name="未知用户406" initials="未" lastIdx="1" clrIdx="0"/>
  <p:cmAuthor id="690" name="未知用户397" initials="未" lastIdx="1" clrIdx="1"/>
  <p:cmAuthor id="691" name="未知用户407" initials="未" lastIdx="1" clrIdx="0"/>
  <p:cmAuthor id="692" name="未知用户398" initials="未" lastIdx="1" clrIdx="0"/>
  <p:cmAuthor id="693" name="未知用户399" initials="未" lastIdx="1" clrIdx="0"/>
  <p:cmAuthor id="694" name="未知用户400" initials="未" lastIdx="2" clrIdx="0"/>
  <p:cmAuthor id="695" name="未知用户401" initials="未" lastIdx="2" clrIdx="0"/>
  <p:cmAuthor id="696" name="未知用户420" initials="未" lastIdx="1" clrIdx="0"/>
  <p:cmAuthor id="697" name="未知用户421" initials="未" lastIdx="1" clrIdx="0"/>
  <p:cmAuthor id="698" name="未知用户422" initials="未" lastIdx="10" clrIdx="0"/>
  <p:cmAuthor id="699" name="未知用户423" initials="未" lastIdx="1" clrIdx="0"/>
  <p:cmAuthor id="700" name="未知用户424" initials="未" lastIdx="2" clrIdx="0"/>
  <p:cmAuthor id="701" name="未知用户419" initials="未" lastIdx="2" clrIdx="0"/>
  <p:cmAuthor id="702" name="未知用户425" initials="未" lastIdx="1" clrIdx="0"/>
  <p:cmAuthor id="703" name="未知用户426" initials="未" lastIdx="1" clrIdx="0"/>
  <p:cmAuthor id="704" name="未知用户427" initials="未" lastIdx="1" clrIdx="1"/>
  <p:cmAuthor id="705" name="未知用户428" initials="未" lastIdx="7" clrIdx="0"/>
  <p:cmAuthor id="706" name="未知用户429" initials="未" lastIdx="3" clrIdx="0"/>
  <p:cmAuthor id="707" name="未知用户430" initials="未" lastIdx="1" clrIdx="0"/>
  <p:cmAuthor id="708" name="未知用户431" initials="未" lastIdx="1" clrIdx="0"/>
  <p:cmAuthor id="709" name="未知用户432" initials="未" lastIdx="0" clrIdx="0"/>
  <p:cmAuthor id="710" name="未知用户433" initials="未" lastIdx="1" clrIdx="0"/>
  <p:cmAuthor id="711" name="未知用户434" initials="未" lastIdx="9" clrIdx="0"/>
  <p:cmAuthor id="712" name="未知用户435" initials="未" lastIdx="1" clrIdx="0"/>
  <p:cmAuthor id="713" name="未知用户436" initials="未" lastIdx="1" clrIdx="0"/>
  <p:cmAuthor id="714" name="未知用户437" initials="未" lastIdx="2" clrIdx="0"/>
  <p:cmAuthor id="715" name="未知用户438" initials="未" lastIdx="1" clrIdx="0"/>
  <p:cmAuthor id="716" name="未知用户417" initials="未" lastIdx="10" clrIdx="0"/>
  <p:cmAuthor id="717" name="未知用户439" initials="未" lastIdx="1" clrIdx="0"/>
  <p:cmAuthor id="718" name="未知用户440" initials="未" lastIdx="0" clrIdx="0"/>
  <p:cmAuthor id="719" name="未知用户441" initials="未" lastIdx="1" clrIdx="0"/>
  <p:cmAuthor id="720" name="未知用户442" initials="未" lastIdx="1" clrIdx="0"/>
  <p:cmAuthor id="721" name="未知用户443" initials="未" lastIdx="1" clrIdx="1"/>
  <p:cmAuthor id="722" name="未知用户444" initials="未" lastIdx="1" clrIdx="0"/>
  <p:cmAuthor id="723" name="未知用户445" initials="未" lastIdx="1" clrIdx="0"/>
  <p:cmAuthor id="724" name="未知用户446" initials="未" lastIdx="1" clrIdx="0"/>
  <p:cmAuthor id="725" name="未知用户447" initials="未" lastIdx="2" clrIdx="0"/>
  <p:cmAuthor id="726" name="未知用户448" initials="未" lastIdx="2" clrIdx="0"/>
  <p:cmAuthor id="728" name="hua_zx" initials="hua_zx" lastIdx="1" clrIdx="727"/>
  <p:cmAuthor id="49837067" name="刘浩" initials="刘" lastIdx="180431" clrIdx="0"/>
  <p:cmAuthor id="729" name="鄂春林" initials="鄂" lastIdx="1" clrIdx="728"/>
  <p:cmAuthor id="49837068" name="Vivian Liu" initials="VL" lastIdx="1" clrIdx="1"/>
  <p:cmAuthor id="730" name="zhang li" initials="z" lastIdx="1" clrIdx="138"/>
  <p:cmAuthor id="49837069" name="杨 贺春" initials="杨" lastIdx="1" clrIdx="81"/>
  <p:cmAuthor id="49837070" name="黄楹" initials="黄楹" lastIdx="1" clrIdx="155"/>
  <p:cmAuthor id="49837071" name="邹 伟栋" initials="邹" lastIdx="1" clrIdx="207"/>
  <p:cmAuthor id="748" name="殷 积波" initials="殷" lastIdx="1" clrIdx="22"/>
  <p:cmAuthor id="749" name="启浩" initials="启" lastIdx="2" clrIdx="0"/>
  <p:cmAuthor id="750" name="袨?嗴?傤?" initials="袨" lastIdx="0" clrIdx="0"/>
  <p:cmAuthor id="751" name="林玲 郑" initials="林" lastIdx="12" clrIdx="0"/>
  <p:cmAuthor id="752" name="554154816@qq.com" initials="5" lastIdx="0" clrIdx="0"/>
  <p:cmAuthor id="753" name="未知用户192" initials="未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6E8"/>
    <a:srgbClr val="E7ECF4"/>
    <a:srgbClr val="FFFFFF"/>
    <a:srgbClr val="DFE1E4"/>
    <a:srgbClr val="96A7B1"/>
    <a:srgbClr val="C81414"/>
    <a:srgbClr val="C4E6FC"/>
    <a:srgbClr val="DBEEF4"/>
    <a:srgbClr val="074996"/>
    <a:srgbClr val="0A7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68" autoAdjust="0"/>
    <p:restoredTop sz="94947" autoAdjust="0"/>
  </p:normalViewPr>
  <p:slideViewPr>
    <p:cSldViewPr snapToGrid="0" snapToObjects="1">
      <p:cViewPr>
        <p:scale>
          <a:sx n="75" d="100"/>
          <a:sy n="75" d="100"/>
        </p:scale>
        <p:origin x="-1517" y="-739"/>
      </p:cViewPr>
      <p:guideLst>
        <p:guide orient="horz" pos="1407"/>
        <p:guide pos="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48" cy="5409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6573" y="0"/>
            <a:ext cx="2919748" cy="5409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0F9B84EA-7D68-4D60-9CB1-D50884785D1C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40489"/>
            <a:ext cx="2919748" cy="540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6573" y="10240489"/>
            <a:ext cx="2919748" cy="540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5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15488-FCA9-4662-A3FE-60AC96791059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3E64-9918-427B-8BE8-43C5E422A0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1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57521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574766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" y="-2857"/>
            <a:ext cx="9144000" cy="5146357"/>
          </a:xfrm>
          <a:prstGeom prst="rect">
            <a:avLst/>
          </a:prstGeom>
        </p:spPr>
      </p:pic>
      <p:sp>
        <p:nvSpPr>
          <p:cNvPr id="11" name="灯片编号占位符 4"/>
          <p:cNvSpPr txBox="1"/>
          <p:nvPr userDrawn="1"/>
        </p:nvSpPr>
        <p:spPr bwMode="white">
          <a:xfrm>
            <a:off x="58395" y="4576763"/>
            <a:ext cx="794147" cy="19050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165">
              <a:defRPr/>
            </a:pPr>
            <a:r>
              <a:rPr lang="en-US" altLang="zh-CN" sz="900" b="1" i="1" dirty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Page  </a:t>
            </a:r>
            <a:fld id="{CC36BA46-A01D-4F26-9920-4532DC9EA33F}" type="slidenum">
              <a:rPr lang="zh-CN" altLang="en-US" sz="900" b="1" i="1" dirty="0" smtClean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‹#›</a:t>
            </a:fld>
            <a:endParaRPr lang="en-US" altLang="zh-CN" sz="900" b="1" i="1" dirty="0">
              <a:solidFill>
                <a:srgbClr val="222222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7"/>
          <p:cNvGrpSpPr/>
          <p:nvPr userDrawn="1"/>
        </p:nvGrpSpPr>
        <p:grpSpPr>
          <a:xfrm>
            <a:off x="0" y="697236"/>
            <a:ext cx="9144000" cy="45719"/>
            <a:chOff x="0" y="860326"/>
            <a:chExt cx="12192000" cy="54074"/>
          </a:xfrm>
        </p:grpSpPr>
        <p:cxnSp>
          <p:nvCxnSpPr>
            <p:cNvPr id="6" name="直接连接符 5"/>
            <p:cNvCxnSpPr>
              <a:stCxn id="7" idx="3"/>
            </p:cNvCxnSpPr>
            <p:nvPr/>
          </p:nvCxnSpPr>
          <p:spPr>
            <a:xfrm>
              <a:off x="720000" y="887364"/>
              <a:ext cx="11472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0" y="860326"/>
              <a:ext cx="720000" cy="54074"/>
            </a:xfrm>
            <a:prstGeom prst="rect">
              <a:avLst/>
            </a:prstGeom>
            <a:solidFill>
              <a:srgbClr val="BC2E32"/>
            </a:solidFill>
            <a:ln>
              <a:solidFill>
                <a:srgbClr val="BC2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220">
                <a:solidFill>
                  <a:srgbClr val="FFFFFF"/>
                </a:solidFill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45522" y="97950"/>
            <a:ext cx="8922279" cy="5524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77A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单击此处添加新的标题文字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 txBox="1"/>
          <p:nvPr userDrawn="1"/>
        </p:nvSpPr>
        <p:spPr bwMode="white">
          <a:xfrm>
            <a:off x="128588" y="4754563"/>
            <a:ext cx="1058862" cy="25400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1000" b="1" i="1" dirty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Page  </a:t>
            </a:r>
            <a:fld id="{CC36BA46-A01D-4F26-9920-4532DC9EA33F}" type="slidenum">
              <a:rPr lang="zh-CN" altLang="en-US" sz="1000" b="1" i="1" dirty="0" smtClean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‹#›</a:t>
            </a:fld>
            <a:endParaRPr lang="en-US" altLang="zh-CN" sz="1000" b="1" i="1" dirty="0">
              <a:solidFill>
                <a:srgbClr val="222222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>
            <a:off x="0" y="697234"/>
            <a:ext cx="9144000" cy="45719"/>
            <a:chOff x="0" y="860326"/>
            <a:chExt cx="12192000" cy="54074"/>
          </a:xfrm>
        </p:grpSpPr>
        <p:cxnSp>
          <p:nvCxnSpPr>
            <p:cNvPr id="6" name="直接连接符 5"/>
            <p:cNvCxnSpPr>
              <a:stCxn id="7" idx="3"/>
            </p:cNvCxnSpPr>
            <p:nvPr/>
          </p:nvCxnSpPr>
          <p:spPr>
            <a:xfrm>
              <a:off x="720000" y="887364"/>
              <a:ext cx="11472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0" y="860326"/>
              <a:ext cx="720000" cy="54074"/>
            </a:xfrm>
            <a:prstGeom prst="rect">
              <a:avLst/>
            </a:prstGeom>
            <a:solidFill>
              <a:srgbClr val="BC2E32"/>
            </a:solidFill>
            <a:ln>
              <a:solidFill>
                <a:srgbClr val="BC2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45520" y="97950"/>
            <a:ext cx="8922279" cy="5524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377A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单击此处添加新的标题文字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-3175"/>
            <a:ext cx="9144000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灯片编号占位符 4"/>
          <p:cNvSpPr txBox="1"/>
          <p:nvPr userDrawn="1"/>
        </p:nvSpPr>
        <p:spPr>
          <a:xfrm>
            <a:off x="58738" y="4576763"/>
            <a:ext cx="793750" cy="190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b="1" i="1" dirty="0">
                <a:solidFill>
                  <a:srgbClr val="91919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Page  </a:t>
            </a:r>
            <a:fld id="{9A0DB2DC-4C9A-4742-B13C-FB6460FD3503}" type="slidenum">
              <a:rPr lang="zh-CN" altLang="en-US" sz="900" b="1" i="1" dirty="0">
                <a:solidFill>
                  <a:srgbClr val="91919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‹#›</a:t>
            </a:fld>
            <a:endParaRPr lang="zh-CN" altLang="en-US" sz="900" b="1" i="1" dirty="0">
              <a:solidFill>
                <a:srgbClr val="91919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-3175"/>
            <a:ext cx="9144000" cy="5146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6" name="组合 7"/>
          <p:cNvGrpSpPr/>
          <p:nvPr userDrawn="1"/>
        </p:nvGrpSpPr>
        <p:grpSpPr>
          <a:xfrm>
            <a:off x="0" y="696913"/>
            <a:ext cx="9144000" cy="46037"/>
            <a:chOff x="0" y="860326"/>
            <a:chExt cx="12192000" cy="54074"/>
          </a:xfrm>
        </p:grpSpPr>
        <p:cxnSp>
          <p:nvCxnSpPr>
            <p:cNvPr id="6" name="直接连接符 5"/>
            <p:cNvCxnSpPr>
              <a:stCxn id="7" idx="3"/>
            </p:cNvCxnSpPr>
            <p:nvPr/>
          </p:nvCxnSpPr>
          <p:spPr>
            <a:xfrm>
              <a:off x="720000" y="887364"/>
              <a:ext cx="11472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0" y="860326"/>
              <a:ext cx="720000" cy="54074"/>
            </a:xfrm>
            <a:prstGeom prst="rect">
              <a:avLst/>
            </a:prstGeom>
            <a:solidFill>
              <a:srgbClr val="BC2E32"/>
            </a:solidFill>
            <a:ln>
              <a:solidFill>
                <a:srgbClr val="BC2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fontAlgn="auto"/>
              <a:endParaRPr lang="zh-CN" altLang="en-US" sz="2220" strike="noStrike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6564313" y="4168775"/>
            <a:ext cx="2439988" cy="71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200" name="灯片编号占位符 4"/>
          <p:cNvSpPr txBox="1"/>
          <p:nvPr userDrawn="1"/>
        </p:nvSpPr>
        <p:spPr>
          <a:xfrm>
            <a:off x="8350250" y="4727575"/>
            <a:ext cx="793750" cy="190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b="1" i="1" dirty="0">
                <a:solidFill>
                  <a:srgbClr val="91919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Page  </a:t>
            </a:r>
            <a:fld id="{9A0DB2DC-4C9A-4742-B13C-FB6460FD3503}" type="slidenum">
              <a:rPr lang="zh-CN" altLang="en-US" sz="900" b="1" i="1" dirty="0">
                <a:solidFill>
                  <a:srgbClr val="91919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‹#›</a:t>
            </a:fld>
            <a:endParaRPr lang="zh-CN" altLang="en-US" sz="900" b="1" i="1" dirty="0">
              <a:solidFill>
                <a:srgbClr val="91919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45522" y="97950"/>
            <a:ext cx="8922279" cy="5524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77A"/>
                </a:solidFill>
                <a:latin typeface="+mj-ea"/>
                <a:ea typeface="+mj-ea"/>
              </a:defRPr>
            </a:lvl1pPr>
          </a:lstStyle>
          <a:p>
            <a:pPr fontAlgn="auto"/>
            <a:r>
              <a:rPr lang="zh-CN" altLang="en-US" strike="noStrike" noProof="1"/>
              <a:t>单击此处添加新的标题文字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4"/>
          <p:cNvSpPr txBox="1"/>
          <p:nvPr userDrawn="1"/>
        </p:nvSpPr>
        <p:spPr>
          <a:xfrm>
            <a:off x="8085138" y="4814888"/>
            <a:ext cx="1058862" cy="254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i="1" dirty="0">
                <a:solidFill>
                  <a:srgbClr val="91919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Page  </a:t>
            </a:r>
            <a:fld id="{9A0DB2DC-4C9A-4742-B13C-FB6460FD3503}" type="slidenum">
              <a:rPr lang="zh-CN" altLang="en-US" sz="1000" b="1" i="1" dirty="0">
                <a:solidFill>
                  <a:srgbClr val="91919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‹#›</a:t>
            </a:fld>
            <a:endParaRPr lang="zh-CN" altLang="en-US" sz="1000" b="1" i="1" dirty="0">
              <a:solidFill>
                <a:srgbClr val="919191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一标题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76300" y="1657350"/>
            <a:ext cx="73914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fontAlgn="auto"/>
            <a:r>
              <a:rPr lang="zh-CN" altLang="en-US" strike="noStrike" noProof="1"/>
              <a:t>单击此处添加标题文字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309878"/>
            <a:ext cx="2971800" cy="347472"/>
          </a:xfrm>
          <a:prstGeom prst="rect">
            <a:avLst/>
          </a:prstGeom>
          <a:solidFill>
            <a:srgbClr val="E50012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fontAlgn="auto"/>
            <a:r>
              <a:rPr lang="zh-CN" altLang="en-US" strike="noStrike" noProof="1"/>
              <a:t>单击此处编辑部门及分行信息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2495550"/>
            <a:ext cx="2971800" cy="381000"/>
          </a:xfrm>
          <a:prstGeom prst="rect">
            <a:avLst/>
          </a:prstGeom>
        </p:spPr>
        <p:txBody>
          <a:bodyPr/>
          <a:lstStyle>
            <a:lvl1pPr algn="r">
              <a:defRPr sz="23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 fontAlgn="auto"/>
            <a:r>
              <a:rPr lang="zh-CN" altLang="en-US" sz="2300" strike="noStrike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单击此处编辑日期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" y="-2858"/>
            <a:ext cx="9144000" cy="5146357"/>
          </a:xfrm>
          <a:prstGeom prst="rect">
            <a:avLst/>
          </a:prstGeom>
        </p:spPr>
      </p:pic>
      <p:grpSp>
        <p:nvGrpSpPr>
          <p:cNvPr id="5" name="组合 7"/>
          <p:cNvGrpSpPr/>
          <p:nvPr userDrawn="1"/>
        </p:nvGrpSpPr>
        <p:grpSpPr>
          <a:xfrm>
            <a:off x="0" y="697236"/>
            <a:ext cx="9144000" cy="45719"/>
            <a:chOff x="0" y="860326"/>
            <a:chExt cx="12192000" cy="54074"/>
          </a:xfrm>
        </p:grpSpPr>
        <p:cxnSp>
          <p:nvCxnSpPr>
            <p:cNvPr id="6" name="直接连接符 5"/>
            <p:cNvCxnSpPr>
              <a:stCxn id="7" idx="3"/>
            </p:cNvCxnSpPr>
            <p:nvPr/>
          </p:nvCxnSpPr>
          <p:spPr>
            <a:xfrm>
              <a:off x="720000" y="887364"/>
              <a:ext cx="11472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0" y="860326"/>
              <a:ext cx="720000" cy="54074"/>
            </a:xfrm>
            <a:prstGeom prst="rect">
              <a:avLst/>
            </a:prstGeom>
            <a:solidFill>
              <a:srgbClr val="BC2E32"/>
            </a:solidFill>
            <a:ln>
              <a:solidFill>
                <a:srgbClr val="BC2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220">
                <a:solidFill>
                  <a:srgbClr val="FFFFFF"/>
                </a:solidFill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45522" y="97950"/>
            <a:ext cx="8922279" cy="5524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00377A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单击此处添加新的标题文字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6563532" y="4169044"/>
            <a:ext cx="2440983" cy="71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4"/>
          <p:cNvSpPr txBox="1"/>
          <p:nvPr userDrawn="1"/>
        </p:nvSpPr>
        <p:spPr bwMode="white">
          <a:xfrm>
            <a:off x="8349853" y="4726969"/>
            <a:ext cx="794147" cy="19050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165">
              <a:defRPr/>
            </a:pPr>
            <a:r>
              <a:rPr lang="en-US" altLang="zh-CN" sz="900" b="1" i="1" dirty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Page  </a:t>
            </a:r>
            <a:fld id="{CC36BA46-A01D-4F26-9920-4532DC9EA33F}" type="slidenum">
              <a:rPr lang="zh-CN" altLang="en-US" sz="900" b="1" i="1" dirty="0" smtClean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‹#›</a:t>
            </a:fld>
            <a:endParaRPr lang="en-US" altLang="zh-CN" sz="900" b="1" i="1" dirty="0">
              <a:solidFill>
                <a:srgbClr val="222222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文正文-带章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" y="-2858"/>
            <a:ext cx="9144000" cy="5146357"/>
          </a:xfrm>
          <a:prstGeom prst="rect">
            <a:avLst/>
          </a:prstGeom>
        </p:spPr>
      </p:pic>
      <p:sp>
        <p:nvSpPr>
          <p:cNvPr id="11" name="灯片编号占位符 4"/>
          <p:cNvSpPr txBox="1"/>
          <p:nvPr userDrawn="1"/>
        </p:nvSpPr>
        <p:spPr bwMode="white">
          <a:xfrm>
            <a:off x="58395" y="4971389"/>
            <a:ext cx="794147" cy="17211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165">
              <a:defRPr/>
            </a:pPr>
            <a:r>
              <a:rPr lang="en-US" altLang="zh-CN" sz="675" b="1" i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Page  </a:t>
            </a:r>
            <a:fld id="{CC36BA46-A01D-4F26-9920-4532DC9EA33F}" type="slidenum">
              <a:rPr lang="zh-CN" altLang="en-US" sz="675" b="1" i="0" dirty="0" smtClean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‹#›</a:t>
            </a:fld>
            <a:endParaRPr lang="en-US" altLang="zh-CN" sz="675" b="1" i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5" name="组合 7"/>
          <p:cNvGrpSpPr/>
          <p:nvPr userDrawn="1"/>
        </p:nvGrpSpPr>
        <p:grpSpPr>
          <a:xfrm>
            <a:off x="0" y="607874"/>
            <a:ext cx="9144000" cy="45719"/>
            <a:chOff x="0" y="860326"/>
            <a:chExt cx="12192000" cy="54074"/>
          </a:xfrm>
        </p:grpSpPr>
        <p:cxnSp>
          <p:nvCxnSpPr>
            <p:cNvPr id="6" name="直接连接符 5"/>
            <p:cNvCxnSpPr>
              <a:stCxn id="7" idx="3"/>
            </p:cNvCxnSpPr>
            <p:nvPr/>
          </p:nvCxnSpPr>
          <p:spPr>
            <a:xfrm>
              <a:off x="720000" y="887364"/>
              <a:ext cx="11472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0" y="860326"/>
              <a:ext cx="720000" cy="54074"/>
            </a:xfrm>
            <a:prstGeom prst="rect">
              <a:avLst/>
            </a:prstGeom>
            <a:solidFill>
              <a:srgbClr val="BC2E32"/>
            </a:solidFill>
            <a:ln>
              <a:solidFill>
                <a:srgbClr val="BC2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665">
                <a:solidFill>
                  <a:srgbClr val="FFFFFF"/>
                </a:solidFill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45522" y="193367"/>
            <a:ext cx="8922279" cy="361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>
                <a:solidFill>
                  <a:srgbClr val="00377A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单击此处添加新的标题文字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6563532" y="4169044"/>
            <a:ext cx="2440983" cy="71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 txBox="1"/>
          <p:nvPr userDrawn="1"/>
        </p:nvSpPr>
        <p:spPr bwMode="white">
          <a:xfrm>
            <a:off x="8085138" y="4815523"/>
            <a:ext cx="1058862" cy="25400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1000" b="1" i="1" dirty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Page  </a:t>
            </a:r>
            <a:fld id="{CC36BA46-A01D-4F26-9920-4532DC9EA33F}" type="slidenum">
              <a:rPr lang="zh-CN" altLang="en-US" sz="1000" b="1" i="1" dirty="0" smtClean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‹#›</a:t>
            </a:fld>
            <a:endParaRPr lang="en-US" altLang="zh-CN" sz="1000" b="1" i="1" dirty="0">
              <a:solidFill>
                <a:srgbClr val="222222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文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" y="-2857"/>
            <a:ext cx="9144000" cy="5146357"/>
          </a:xfrm>
          <a:prstGeom prst="rect">
            <a:avLst/>
          </a:prstGeom>
        </p:spPr>
      </p:pic>
      <p:sp>
        <p:nvSpPr>
          <p:cNvPr id="11" name="灯片编号占位符 4"/>
          <p:cNvSpPr txBox="1"/>
          <p:nvPr userDrawn="1"/>
        </p:nvSpPr>
        <p:spPr bwMode="white">
          <a:xfrm>
            <a:off x="58395" y="4576763"/>
            <a:ext cx="794147" cy="190500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165">
              <a:defRPr/>
            </a:pPr>
            <a:r>
              <a:rPr lang="en-US" altLang="zh-CN" sz="900" b="1" i="1" dirty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Page  </a:t>
            </a:r>
            <a:fld id="{CC36BA46-A01D-4F26-9920-4532DC9EA33F}" type="slidenum">
              <a:rPr lang="zh-CN" altLang="en-US" sz="900" b="1" i="1" dirty="0" smtClean="0">
                <a:solidFill>
                  <a:srgbClr val="222222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rPr>
              <a:t>‹#›</a:t>
            </a:fld>
            <a:endParaRPr lang="en-US" altLang="zh-CN" sz="900" b="1" i="1" dirty="0">
              <a:solidFill>
                <a:srgbClr val="222222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7"/>
          <p:cNvGrpSpPr/>
          <p:nvPr userDrawn="1"/>
        </p:nvGrpSpPr>
        <p:grpSpPr>
          <a:xfrm>
            <a:off x="0" y="697236"/>
            <a:ext cx="9144000" cy="45719"/>
            <a:chOff x="0" y="860326"/>
            <a:chExt cx="12192000" cy="54074"/>
          </a:xfrm>
        </p:grpSpPr>
        <p:cxnSp>
          <p:nvCxnSpPr>
            <p:cNvPr id="6" name="直接连接符 5"/>
            <p:cNvCxnSpPr>
              <a:stCxn id="7" idx="3"/>
            </p:cNvCxnSpPr>
            <p:nvPr/>
          </p:nvCxnSpPr>
          <p:spPr>
            <a:xfrm>
              <a:off x="720000" y="887364"/>
              <a:ext cx="11472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0" y="860326"/>
              <a:ext cx="720000" cy="54074"/>
            </a:xfrm>
            <a:prstGeom prst="rect">
              <a:avLst/>
            </a:prstGeom>
            <a:solidFill>
              <a:srgbClr val="BC2E32"/>
            </a:solidFill>
            <a:ln>
              <a:solidFill>
                <a:srgbClr val="BC2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220">
                <a:solidFill>
                  <a:srgbClr val="FFFFFF"/>
                </a:solidFill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45522" y="97950"/>
            <a:ext cx="8922279" cy="5524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77A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单击此处添加新的标题文字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2"/>
            <a:ext cx="6858000" cy="164025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20200113-0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2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2"/>
            <a:ext cx="9144000" cy="5148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4762"/>
            <a:ext cx="9144000" cy="51482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>
          <a:xfrm>
            <a:off x="132080" y="1251585"/>
            <a:ext cx="8794750" cy="86233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sz="4400" b="1" dirty="0" smtClean="0">
                <a:solidFill>
                  <a:schemeClr val="bg1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sym typeface="+mn-ea"/>
              </a:rPr>
              <a:t>交通银行国开行助学贷款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sz="4400" b="1" dirty="0" smtClean="0">
                <a:solidFill>
                  <a:schemeClr val="bg1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  <a:sym typeface="+mn-ea"/>
              </a:rPr>
              <a:t>代理结算业务</a:t>
            </a:r>
            <a:endParaRPr lang="zh-CN" sz="4400" b="1" dirty="0" smtClean="0">
              <a:solidFill>
                <a:schemeClr val="bg1"/>
              </a:solidFill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60115" y="3720605"/>
            <a:ext cx="2305050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6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2024</a:t>
            </a:r>
            <a:r>
              <a:rPr lang="zh-CN" altLang="en-US" sz="16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600" b="1" spc="300" dirty="0">
                <a:solidFill>
                  <a:schemeClr val="bg1"/>
                </a:solidFill>
                <a:ea typeface="微软雅黑" panose="020B0503020204020204" pitchFamily="34" charset="-122"/>
              </a:rPr>
              <a:t>12</a:t>
            </a:r>
            <a:r>
              <a:rPr lang="zh-CN" altLang="en-US" sz="1600" b="1" spc="3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月</a:t>
            </a:r>
            <a:endParaRPr lang="zh-CN" altLang="en-US" sz="1600" b="1" spc="3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419475" y="3020060"/>
            <a:ext cx="264414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b="1" spc="300" dirty="0">
                <a:solidFill>
                  <a:schemeClr val="bg1"/>
                </a:solidFill>
                <a:ea typeface="微软雅黑" panose="020B0503020204020204" pitchFamily="34" charset="-122"/>
              </a:rPr>
              <a:t>在线还款操作指南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17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附件</a:t>
            </a:r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他人代还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714375" y="4504373"/>
            <a:ext cx="2286000" cy="460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勾选并阅读个人信息处理授权书和还款方式优化说明</a:t>
            </a:r>
          </a:p>
        </p:txBody>
      </p:sp>
      <p:pic>
        <p:nvPicPr>
          <p:cNvPr id="7" name="图片 6" descr="5 勾选协议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56" y="791528"/>
            <a:ext cx="1991678" cy="3712845"/>
          </a:xfrm>
          <a:prstGeom prst="rect">
            <a:avLst/>
          </a:prstGeom>
        </p:spPr>
      </p:pic>
      <p:pic>
        <p:nvPicPr>
          <p:cNvPr id="10" name="图片 9" descr="Screenshot_20241119_094811_com.bankcom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84258" y="792480"/>
            <a:ext cx="2010251" cy="3712369"/>
          </a:xfrm>
          <a:prstGeom prst="rect">
            <a:avLst/>
          </a:prstGeom>
        </p:spPr>
      </p:pic>
      <p:pic>
        <p:nvPicPr>
          <p:cNvPr id="8" name="图片 7" descr="Screenshot_20241119_094826_com.bankcomm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71248" y="791528"/>
            <a:ext cx="1919764" cy="37133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他人代还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 descr="Screenshot_20241119_095022_com.bankco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3" y="944880"/>
            <a:ext cx="1598771" cy="3419951"/>
          </a:xfrm>
          <a:prstGeom prst="rect">
            <a:avLst/>
          </a:prstGeom>
        </p:spPr>
      </p:pic>
      <p:pic>
        <p:nvPicPr>
          <p:cNvPr id="11" name="图片 10" descr="Screenshot_20241119_095031_com.bankcom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45080" y="944880"/>
            <a:ext cx="1579245" cy="3330416"/>
          </a:xfrm>
          <a:prstGeom prst="rect">
            <a:avLst/>
          </a:prstGeom>
        </p:spPr>
      </p:pic>
      <p:pic>
        <p:nvPicPr>
          <p:cNvPr id="12" name="图片 11" descr="Screenshot_20241119_095034_com.bankcomm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89609" y="944880"/>
            <a:ext cx="1752600" cy="3330416"/>
          </a:xfrm>
          <a:prstGeom prst="rect">
            <a:avLst/>
          </a:prstGeom>
        </p:spPr>
      </p:pic>
      <p:pic>
        <p:nvPicPr>
          <p:cNvPr id="13" name="图片 12" descr="mmexport173206488935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44628" y="944880"/>
            <a:ext cx="1824990" cy="34204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>
            <a:off x="616268" y="4460081"/>
            <a:ext cx="1727359" cy="27559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点击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获取短信验证码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409349" y="4460081"/>
            <a:ext cx="1727359" cy="27559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输入短信验证码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4501991" y="4460081"/>
            <a:ext cx="1727359" cy="27559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输入银行卡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交易密码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6436043" y="4460081"/>
            <a:ext cx="2042636" cy="460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扣款结果展示，最终还款结果请以国开行在线系统为准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 bwMode="auto">
          <a:xfrm>
            <a:off x="2567940" y="3860165"/>
            <a:ext cx="2120265" cy="5410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点击“在线还款”，若您尚未绑定贷款账户（仅支持交行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I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、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II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类借记账户）</a:t>
            </a: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请先绑定后再进行在线还款</a:t>
            </a:r>
            <a:endParaRPr lang="zh-CN" altLang="en-US" sz="1200" b="1" dirty="0">
              <a:solidFill>
                <a:srgbClr val="003779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本人还款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7485" y="987425"/>
            <a:ext cx="1624330" cy="26987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84375" y="2948464"/>
            <a:ext cx="317183" cy="35337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4"/>
          <a:srcRect r="-789"/>
          <a:stretch>
            <a:fillRect/>
          </a:stretch>
        </p:blipFill>
        <p:spPr>
          <a:xfrm>
            <a:off x="5126990" y="986790"/>
            <a:ext cx="1525905" cy="28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9"/>
          <p:cNvSpPr txBox="1"/>
          <p:nvPr/>
        </p:nvSpPr>
        <p:spPr bwMode="auto">
          <a:xfrm>
            <a:off x="4811395" y="3889375"/>
            <a:ext cx="2179320" cy="64516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algn="ctr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若您尚未签署《国家开发银行生源地信用助学贷款合同变更合同》，请点击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阅读并签署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”</a:t>
            </a:r>
            <a:endParaRPr lang="zh-CN" altLang="en-US" sz="1200" b="1" dirty="0">
              <a:solidFill>
                <a:srgbClr val="003779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91530" y="3535045"/>
            <a:ext cx="700405" cy="19304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TextBox 9"/>
          <p:cNvSpPr txBox="1"/>
          <p:nvPr/>
        </p:nvSpPr>
        <p:spPr bwMode="auto">
          <a:xfrm>
            <a:off x="7223125" y="4011930"/>
            <a:ext cx="1694815" cy="4184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下拉协议阅读并点击确认签署</a:t>
            </a: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10" y="988060"/>
            <a:ext cx="158623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9"/>
          <p:cNvSpPr txBox="1"/>
          <p:nvPr/>
        </p:nvSpPr>
        <p:spPr bwMode="auto">
          <a:xfrm>
            <a:off x="295593" y="4259580"/>
            <a:ext cx="2094071" cy="5410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交行手机银行首页上方搜索框搜索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国开行助学贷款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进入国开行助学贷款专区</a:t>
            </a:r>
            <a:endParaRPr lang="zh-CN" altLang="en-US" sz="1200" b="1" dirty="0">
              <a:solidFill>
                <a:srgbClr val="003779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5" name="内容占位符 5" descr="C:\Users\admin\AppData\Local\Temp\7zE8A2D187E\入口@3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3253" y="986790"/>
            <a:ext cx="1589723" cy="30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本人还款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rcRect r="-720"/>
          <a:stretch>
            <a:fillRect/>
          </a:stretch>
        </p:blipFill>
        <p:spPr>
          <a:xfrm>
            <a:off x="1320641" y="779621"/>
            <a:ext cx="1681639" cy="3234214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 bwMode="auto">
          <a:xfrm>
            <a:off x="1156335" y="4219575"/>
            <a:ext cx="1988344" cy="4603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查看贷款合同，并选择一条您要还款的合同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815013" y="1540193"/>
            <a:ext cx="197168" cy="7362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 descr="1-付款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7090" y="779621"/>
            <a:ext cx="1669256" cy="3234214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 bwMode="auto">
          <a:xfrm>
            <a:off x="5056346" y="1655445"/>
            <a:ext cx="1002030" cy="3348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9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点击感叹号按钮可查看代还金额明细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5"/>
          <a:srcRect b="-244"/>
          <a:stretch>
            <a:fillRect/>
          </a:stretch>
        </p:blipFill>
        <p:spPr>
          <a:xfrm>
            <a:off x="6012180" y="779145"/>
            <a:ext cx="1691164" cy="32346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12883" y="1415891"/>
            <a:ext cx="99060" cy="9144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3" name="直接箭头连接符 12"/>
          <p:cNvCxnSpPr>
            <a:stCxn id="12" idx="3"/>
          </p:cNvCxnSpPr>
          <p:nvPr/>
        </p:nvCxnSpPr>
        <p:spPr>
          <a:xfrm flipV="1">
            <a:off x="4111943" y="1454944"/>
            <a:ext cx="1896904" cy="66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 bwMode="auto">
          <a:xfrm>
            <a:off x="3466624" y="4228624"/>
            <a:ext cx="1683068" cy="4057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lstStyle/>
          <a:p>
            <a:pPr lvl="0" algn="l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进入还款页面，查看该合同待还总金额和明细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本人还款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9"/>
          <p:cNvSpPr txBox="1"/>
          <p:nvPr/>
        </p:nvSpPr>
        <p:spPr bwMode="auto">
          <a:xfrm>
            <a:off x="3538061" y="1847374"/>
            <a:ext cx="1758315" cy="64516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输入金额后可进行还款金额试算，按照国开行规则自动拆分还款科目</a:t>
            </a:r>
          </a:p>
        </p:txBody>
      </p:sp>
      <p:pic>
        <p:nvPicPr>
          <p:cNvPr id="9" name="图片 8" descr="4.输入金额"/>
          <p:cNvPicPr>
            <a:picLocks noChangeAspect="1"/>
          </p:cNvPicPr>
          <p:nvPr/>
        </p:nvPicPr>
        <p:blipFill>
          <a:blip r:embed="rId3"/>
          <a:srcRect l="-638"/>
          <a:stretch>
            <a:fillRect/>
          </a:stretch>
        </p:blipFill>
        <p:spPr>
          <a:xfrm>
            <a:off x="1688783" y="808196"/>
            <a:ext cx="1607820" cy="34113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30693" y="1656874"/>
            <a:ext cx="1538288" cy="117490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132773" y="3522345"/>
            <a:ext cx="136208" cy="22240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9"/>
          <p:cNvSpPr txBox="1"/>
          <p:nvPr/>
        </p:nvSpPr>
        <p:spPr bwMode="auto">
          <a:xfrm>
            <a:off x="3538061" y="1230154"/>
            <a:ext cx="1758315" cy="27559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输入还款金额</a:t>
            </a:r>
          </a:p>
        </p:txBody>
      </p:sp>
      <p:sp>
        <p:nvSpPr>
          <p:cNvPr id="19" name="矩形 18"/>
          <p:cNvSpPr/>
          <p:nvPr/>
        </p:nvSpPr>
        <p:spPr>
          <a:xfrm>
            <a:off x="1730693" y="1230154"/>
            <a:ext cx="1158716" cy="25241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TextBox 9"/>
          <p:cNvSpPr txBox="1"/>
          <p:nvPr/>
        </p:nvSpPr>
        <p:spPr bwMode="auto">
          <a:xfrm>
            <a:off x="3538061" y="3218498"/>
            <a:ext cx="1758315" cy="82994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您可以点击此处选择手机银行已绑定的本人名下交行借记卡（账户）进行还款</a:t>
            </a:r>
            <a:endParaRPr lang="en-US" altLang="zh-CN" sz="1200" b="1" dirty="0">
              <a:solidFill>
                <a:srgbClr val="003779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2" name="图片 21" descr="mmexport1732161894358 (1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27871" y="863918"/>
            <a:ext cx="1622108" cy="3355658"/>
          </a:xfrm>
          <a:prstGeom prst="rect">
            <a:avLst/>
          </a:prstGeom>
        </p:spPr>
      </p:pic>
      <p:cxnSp>
        <p:nvCxnSpPr>
          <p:cNvPr id="23" name="直接箭头连接符 22"/>
          <p:cNvCxnSpPr>
            <a:stCxn id="16" idx="3"/>
            <a:endCxn id="21" idx="1"/>
          </p:cNvCxnSpPr>
          <p:nvPr/>
        </p:nvCxnSpPr>
        <p:spPr>
          <a:xfrm>
            <a:off x="3269456" y="3633153"/>
            <a:ext cx="268605" cy="6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21" idx="3"/>
            <a:endCxn id="25" idx="1"/>
          </p:cNvCxnSpPr>
          <p:nvPr/>
        </p:nvCxnSpPr>
        <p:spPr>
          <a:xfrm flipV="1">
            <a:off x="5296376" y="2332196"/>
            <a:ext cx="531495" cy="1301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27871" y="2193608"/>
            <a:ext cx="1611630" cy="2762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本人还款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821531" y="4504373"/>
            <a:ext cx="2286000" cy="460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勾选并阅读个人信息处理授权书和还款方式优化说明</a:t>
            </a:r>
          </a:p>
        </p:txBody>
      </p:sp>
      <p:pic>
        <p:nvPicPr>
          <p:cNvPr id="7" name="图片 6" descr="5 勾选协议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0113" y="791528"/>
            <a:ext cx="1991678" cy="3712845"/>
          </a:xfrm>
          <a:prstGeom prst="rect">
            <a:avLst/>
          </a:prstGeom>
        </p:spPr>
      </p:pic>
      <p:pic>
        <p:nvPicPr>
          <p:cNvPr id="10" name="图片 9" descr="Screenshot_20241119_094811_com.bankcom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91414" y="792480"/>
            <a:ext cx="2010251" cy="3712369"/>
          </a:xfrm>
          <a:prstGeom prst="rect">
            <a:avLst/>
          </a:prstGeom>
        </p:spPr>
      </p:pic>
      <p:pic>
        <p:nvPicPr>
          <p:cNvPr id="8" name="图片 7" descr="Screenshot_20241119_094826_com.bankcomm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78404" y="791528"/>
            <a:ext cx="1919764" cy="37133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本人还款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 descr="Screenshot_20241119_095022_com.bankco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3" y="944880"/>
            <a:ext cx="1598771" cy="3419951"/>
          </a:xfrm>
          <a:prstGeom prst="rect">
            <a:avLst/>
          </a:prstGeom>
        </p:spPr>
      </p:pic>
      <p:pic>
        <p:nvPicPr>
          <p:cNvPr id="11" name="图片 10" descr="Screenshot_20241119_095031_com.bankcom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45080" y="944880"/>
            <a:ext cx="1579245" cy="3330416"/>
          </a:xfrm>
          <a:prstGeom prst="rect">
            <a:avLst/>
          </a:prstGeom>
        </p:spPr>
      </p:pic>
      <p:pic>
        <p:nvPicPr>
          <p:cNvPr id="12" name="图片 11" descr="Screenshot_20241119_095034_com.bankcomm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89609" y="944880"/>
            <a:ext cx="1752600" cy="3330416"/>
          </a:xfrm>
          <a:prstGeom prst="rect">
            <a:avLst/>
          </a:prstGeom>
        </p:spPr>
      </p:pic>
      <p:pic>
        <p:nvPicPr>
          <p:cNvPr id="13" name="图片 12" descr="mmexport173206488935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44628" y="944880"/>
            <a:ext cx="1824990" cy="34204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>
            <a:off x="616268" y="4460081"/>
            <a:ext cx="1727359" cy="27559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点击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获取短信验证码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409349" y="4460081"/>
            <a:ext cx="1727359" cy="27559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输入短信验证码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4501991" y="4460081"/>
            <a:ext cx="1727359" cy="27559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输入银行卡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交易密码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6442710" y="4460081"/>
            <a:ext cx="2028825" cy="460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扣款结果展示，最终还款结果请以国开行在线系统为准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 bwMode="auto">
          <a:xfrm>
            <a:off x="136208" y="4204335"/>
            <a:ext cx="2094071" cy="5410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交行手机银行首页上方搜索框搜索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国开行助学贷款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进入国开行助学贷款专区</a:t>
            </a:r>
            <a:endParaRPr lang="zh-CN" altLang="en-US" sz="1200" b="1" dirty="0">
              <a:solidFill>
                <a:srgbClr val="003779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/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lang="zh-CN" altLang="en-US" sz="2100" noProof="0" dirty="0">
                <a:ln/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他人代还</a:t>
            </a:r>
            <a:endParaRPr lang="zh-CN" altLang="en-US" sz="2100" noProof="0" dirty="0">
              <a:ln/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9"/>
          <p:cNvSpPr txBox="1"/>
          <p:nvPr/>
        </p:nvSpPr>
        <p:spPr bwMode="auto">
          <a:xfrm>
            <a:off x="4269581" y="4265771"/>
            <a:ext cx="2040731" cy="41862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输入您要还款用户的助学贷款编号、姓名、身份证号</a:t>
            </a:r>
          </a:p>
        </p:txBody>
      </p:sp>
      <p:pic>
        <p:nvPicPr>
          <p:cNvPr id="6" name="内容占位符 5" descr="C:\Users\admin\AppData\Local\Temp\7zE8A2D187E\入口@3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868" y="931545"/>
            <a:ext cx="1589723" cy="30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Screenshot_20241119_093733_com.bankcom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4361" y="931545"/>
            <a:ext cx="1751171" cy="21202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48" y="931545"/>
            <a:ext cx="1537335" cy="332898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 bwMode="auto">
          <a:xfrm>
            <a:off x="6343174" y="3932396"/>
            <a:ext cx="2409825" cy="5410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注：若您要还款的用户尚未在国开行学生在线系统签署</a:t>
            </a: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《国家开发银行生源地信用助学贷款合同变更合同</a:t>
            </a: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》，则无法代其还款。需签署后再进入他人代还流程</a:t>
            </a:r>
            <a:endParaRPr lang="zh-CN" sz="1200" b="1" dirty="0">
              <a:solidFill>
                <a:srgbClr val="003779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353" y="931545"/>
            <a:ext cx="1589723" cy="344233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 bwMode="auto">
          <a:xfrm>
            <a:off x="2230279" y="4265295"/>
            <a:ext cx="1814036" cy="5410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lvl="0" algn="ctr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点击在线还款后选择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代为还款</a:t>
            </a:r>
            <a:r>
              <a:rPr lang="en-US" altLang="zh-CN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他人代还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rcRect r="-720"/>
          <a:stretch>
            <a:fillRect/>
          </a:stretch>
        </p:blipFill>
        <p:spPr>
          <a:xfrm>
            <a:off x="1356360" y="779621"/>
            <a:ext cx="1681639" cy="3234214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 bwMode="auto">
          <a:xfrm>
            <a:off x="1192054" y="4219575"/>
            <a:ext cx="1988344" cy="4603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查看贷款合同，并选择一条您要还款的合同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850731" y="1540193"/>
            <a:ext cx="197168" cy="7362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 descr="1-付款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2809" y="779621"/>
            <a:ext cx="1669256" cy="3234214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 bwMode="auto">
          <a:xfrm>
            <a:off x="5092065" y="1655445"/>
            <a:ext cx="1002030" cy="3348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9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点击按钮可查看代还金额明细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5"/>
          <a:srcRect b="-244"/>
          <a:stretch>
            <a:fillRect/>
          </a:stretch>
        </p:blipFill>
        <p:spPr>
          <a:xfrm>
            <a:off x="6047899" y="779145"/>
            <a:ext cx="1691164" cy="32346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48601" y="1415891"/>
            <a:ext cx="99060" cy="9144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3" name="直接箭头连接符 12"/>
          <p:cNvCxnSpPr>
            <a:stCxn id="12" idx="3"/>
          </p:cNvCxnSpPr>
          <p:nvPr/>
        </p:nvCxnSpPr>
        <p:spPr>
          <a:xfrm flipV="1">
            <a:off x="4147661" y="1454944"/>
            <a:ext cx="1896904" cy="66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 bwMode="auto">
          <a:xfrm>
            <a:off x="3416141" y="4228624"/>
            <a:ext cx="1683068" cy="4057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lstStyle/>
          <a:p>
            <a:pPr lvl="0" algn="l" defTabSz="685800">
              <a:buClr>
                <a:schemeClr val="tx2"/>
              </a:buClr>
              <a:buSzTx/>
              <a:buFont typeface="Century Gothic" panose="020B0502020202020204" pitchFamily="34" charset="0"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进入还款页面，查看该合同待还总金额和明细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/>
          <p:cNvSpPr>
            <a:spLocks noGrp="1"/>
          </p:cNvSpPr>
          <p:nvPr/>
        </p:nvSpPr>
        <p:spPr>
          <a:xfrm>
            <a:off x="203835" y="165735"/>
            <a:ext cx="6691313" cy="36195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7A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107632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lang="zh-CN" altLang="en-US" sz="2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他人代还</a:t>
            </a:r>
            <a:endParaRPr lang="zh-CN" altLang="en-US" sz="2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9"/>
          <p:cNvSpPr txBox="1"/>
          <p:nvPr/>
        </p:nvSpPr>
        <p:spPr bwMode="auto">
          <a:xfrm>
            <a:off x="3445193" y="1847374"/>
            <a:ext cx="1758315" cy="64516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输入金额后可进行还款金额试算，按照国开行规则自动拆分还款科目</a:t>
            </a:r>
          </a:p>
        </p:txBody>
      </p:sp>
      <p:pic>
        <p:nvPicPr>
          <p:cNvPr id="9" name="图片 8" descr="4.输入金额"/>
          <p:cNvPicPr>
            <a:picLocks noChangeAspect="1"/>
          </p:cNvPicPr>
          <p:nvPr/>
        </p:nvPicPr>
        <p:blipFill>
          <a:blip r:embed="rId3"/>
          <a:srcRect l="-638"/>
          <a:stretch>
            <a:fillRect/>
          </a:stretch>
        </p:blipFill>
        <p:spPr>
          <a:xfrm>
            <a:off x="1595914" y="808196"/>
            <a:ext cx="1607820" cy="34113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37824" y="1656874"/>
            <a:ext cx="1538288" cy="117490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039904" y="3522345"/>
            <a:ext cx="136208" cy="22240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9"/>
          <p:cNvSpPr txBox="1"/>
          <p:nvPr/>
        </p:nvSpPr>
        <p:spPr bwMode="auto">
          <a:xfrm>
            <a:off x="3445193" y="1230154"/>
            <a:ext cx="1758315" cy="27559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输入还款金额</a:t>
            </a:r>
          </a:p>
        </p:txBody>
      </p:sp>
      <p:sp>
        <p:nvSpPr>
          <p:cNvPr id="19" name="矩形 18"/>
          <p:cNvSpPr/>
          <p:nvPr/>
        </p:nvSpPr>
        <p:spPr>
          <a:xfrm>
            <a:off x="1637824" y="1230154"/>
            <a:ext cx="1158716" cy="25241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TextBox 9"/>
          <p:cNvSpPr txBox="1"/>
          <p:nvPr/>
        </p:nvSpPr>
        <p:spPr bwMode="auto">
          <a:xfrm>
            <a:off x="3445193" y="3229928"/>
            <a:ext cx="1758315" cy="82994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indent="0" defTabSz="685800">
              <a:buClr>
                <a:schemeClr val="tx2"/>
              </a:buClr>
              <a:buFont typeface="Century Gothic" panose="020B0502020202020204" pitchFamily="34" charset="0"/>
              <a:buNone/>
              <a:defRPr/>
            </a:pPr>
            <a:r>
              <a:rPr lang="zh-CN" altLang="en-US" sz="1200" b="1" dirty="0">
                <a:solidFill>
                  <a:srgbClr val="003779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您可以点击此处选择手机银行已绑定的本人名下交行借记卡（账户）进行代为还款</a:t>
            </a:r>
            <a:endParaRPr lang="en-US" altLang="zh-CN" sz="1200" b="1" dirty="0">
              <a:solidFill>
                <a:srgbClr val="003779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2" name="图片 21" descr="mmexport1732161894358 (1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35003" y="863918"/>
            <a:ext cx="1622108" cy="3355658"/>
          </a:xfrm>
          <a:prstGeom prst="rect">
            <a:avLst/>
          </a:prstGeom>
        </p:spPr>
      </p:pic>
      <p:cxnSp>
        <p:nvCxnSpPr>
          <p:cNvPr id="23" name="直接箭头连接符 22"/>
          <p:cNvCxnSpPr>
            <a:stCxn id="16" idx="3"/>
            <a:endCxn id="21" idx="1"/>
          </p:cNvCxnSpPr>
          <p:nvPr/>
        </p:nvCxnSpPr>
        <p:spPr>
          <a:xfrm>
            <a:off x="2382203" y="2725103"/>
            <a:ext cx="201930" cy="90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21" idx="3"/>
            <a:endCxn id="25" idx="1"/>
          </p:cNvCxnSpPr>
          <p:nvPr/>
        </p:nvCxnSpPr>
        <p:spPr>
          <a:xfrm flipV="1">
            <a:off x="3902869" y="2331720"/>
            <a:ext cx="1832134" cy="402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735003" y="2193608"/>
            <a:ext cx="1611630" cy="2762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交行零售板块用色">
      <a:dk1>
        <a:srgbClr val="222222"/>
      </a:dk1>
      <a:lt1>
        <a:srgbClr val="FFFFFF"/>
      </a:lt1>
      <a:dk2>
        <a:srgbClr val="003A77"/>
      </a:dk2>
      <a:lt2>
        <a:srgbClr val="C81414"/>
      </a:lt2>
      <a:accent1>
        <a:srgbClr val="0A78BE"/>
      </a:accent1>
      <a:accent2>
        <a:srgbClr val="32AAF0"/>
      </a:accent2>
      <a:accent3>
        <a:srgbClr val="8CC8F0"/>
      </a:accent3>
      <a:accent4>
        <a:srgbClr val="84848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 lang="zh-CN" altLang="en-US">
            <a:solidFill>
              <a:sysClr val="window" lastClr="FFFFFF"/>
            </a:solidFill>
            <a:latin typeface="Calibri" panose="020F0502020204030204"/>
          </a:defRPr>
        </a:defPPr>
      </a:lstStyle>
    </a:spDef>
    <a:txDef>
      <a:spPr>
        <a:solidFill>
          <a:srgbClr val="E8ECF7">
            <a:alpha val="90000"/>
          </a:srgbClr>
        </a:solidFill>
        <a:ln>
          <a:solidFill>
            <a:schemeClr val="accent1"/>
          </a:solidFill>
        </a:ln>
      </a:spPr>
      <a:bodyPr wrap="square" rtlCol="0" anchor="t">
        <a:spAutoFit/>
      </a:bodyPr>
      <a:lstStyle>
        <a:defPPr marL="342900" marR="0" lvl="0" indent="-34290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 typeface="Wingdings" panose="05000000000000000000" charset="0"/>
          <a:buChar char="Ø"/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480</Words>
  <Application>Microsoft Office PowerPoint</Application>
  <PresentationFormat>全屏显示(16:9)</PresentationFormat>
  <Paragraphs>45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1_自定义设计</vt:lpstr>
      <vt:lpstr>Office 主题</vt:lpstr>
      <vt:lpstr>3_Office 主题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mulang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lang mu</dc:creator>
  <cp:lastModifiedBy>董婷婷</cp:lastModifiedBy>
  <cp:revision>5208</cp:revision>
  <cp:lastPrinted>2025-01-21T02:40:07Z</cp:lastPrinted>
  <dcterms:created xsi:type="dcterms:W3CDTF">2017-10-24T06:59:00Z</dcterms:created>
  <dcterms:modified xsi:type="dcterms:W3CDTF">2025-01-21T02:40:40Z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2052-11.8.2.12187</vt:lpwstr>
  </property>
  <property fmtid="{D5CDD505-2E9C-101B-9397-08002B2CF9AE}" pid="3" name="ICV">
    <vt:lpwstr>1AC3C6819AFF49A19AD67952648A4A8E</vt:lpwstr>
  </property>
</Properties>
</file>