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9" r:id="rId2"/>
    <p:sldId id="319" r:id="rId3"/>
  </p:sldIdLst>
  <p:sldSz cx="12192000" cy="6858000"/>
  <p:notesSz cx="6797675" cy="9929813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杜 玲" initials="杜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58" y="850"/>
      </p:cViewPr>
      <p:guideLst>
        <p:guide orient="horz" pos="2160"/>
        <p:guide pos="37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28" cy="498200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271" y="0"/>
            <a:ext cx="2945528" cy="498200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06"/>
            <a:ext cx="2945528" cy="498199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271" y="9431306"/>
            <a:ext cx="2945528" cy="498199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22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49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750" y="1"/>
            <a:ext cx="2945405" cy="49749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2" tIns="44106" rIns="88212" bIns="4410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527" y="4779310"/>
            <a:ext cx="5438140" cy="3909084"/>
          </a:xfrm>
          <a:prstGeom prst="rect">
            <a:avLst/>
          </a:prstGeom>
        </p:spPr>
        <p:txBody>
          <a:bodyPr vert="horz" lIns="88212" tIns="44106" rIns="88212" bIns="44106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32321"/>
            <a:ext cx="2945406" cy="49749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750" y="9432321"/>
            <a:ext cx="2945405" cy="49749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49396" y="3132812"/>
            <a:ext cx="7599724" cy="296800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84EA72-B47E-421D-ACFC-1C7AE92EE48B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9F15F-CF6A-4AD4-81C0-C23861FD52E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49396" y="3132812"/>
            <a:ext cx="7599724" cy="296800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84EA72-B47E-421D-ACFC-1C7AE92EE48B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9F15F-CF6A-4AD4-81C0-C23861FD52E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262330"/>
            <a:ext cx="436916" cy="466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60188" y="260648"/>
            <a:ext cx="179977" cy="468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62330"/>
            <a:ext cx="436916" cy="466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60188" y="260648"/>
            <a:ext cx="179977" cy="468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62330"/>
            <a:ext cx="436916" cy="466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460188" y="260648"/>
            <a:ext cx="179977" cy="468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" y="794"/>
            <a:ext cx="12193158" cy="6857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（浅色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78" y="6240991"/>
            <a:ext cx="1081233" cy="3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49" y="302937"/>
            <a:ext cx="1682362" cy="2498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svg"/><Relationship Id="rId1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jpe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8.sv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13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.jpeg"/><Relationship Id="rId5" Type="http://schemas.openxmlformats.org/officeDocument/2006/relationships/tags" Target="../tags/tag14.xml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1" cstate="print"/>
          <a:srcRect/>
          <a:stretch>
            <a:fillRect/>
          </a:stretch>
        </p:blipFill>
        <p:spPr bwMode="auto">
          <a:xfrm>
            <a:off x="9872296" y="285932"/>
            <a:ext cx="1914248" cy="4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/>
          <p:nvPr/>
        </p:nvSpPr>
        <p:spPr>
          <a:xfrm>
            <a:off x="757555" y="64770"/>
            <a:ext cx="6630670" cy="12211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招行端学生服务流程-随时还款</a:t>
            </a: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555" y="1171575"/>
            <a:ext cx="11563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线上渠道（招商银行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App-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开发银行助学贷款）：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824230" y="5777865"/>
            <a:ext cx="2176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我要还款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3382645" y="5777865"/>
            <a:ext cx="2465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引导前往学生在线系统签约（如未签约过）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6111240" y="5777865"/>
            <a:ext cx="2226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选择贷款合同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图片 17" descr="箭头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>
            <a:off x="2861310" y="3490595"/>
            <a:ext cx="521335" cy="521335"/>
          </a:xfrm>
          <a:prstGeom prst="rect">
            <a:avLst/>
          </a:prstGeom>
        </p:spPr>
      </p:pic>
      <p:pic>
        <p:nvPicPr>
          <p:cNvPr id="19" name="图片 18" descr="箭头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0800000">
            <a:off x="5589905" y="3491230"/>
            <a:ext cx="521335" cy="521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055" y="1972945"/>
            <a:ext cx="1640840" cy="35553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3655" y="1910080"/>
            <a:ext cx="1733550" cy="36626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772025" y="6320155"/>
            <a:ext cx="302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产品仍在迭代中，页面以实际上线为准</a:t>
            </a:r>
          </a:p>
        </p:txBody>
      </p:sp>
      <p:pic>
        <p:nvPicPr>
          <p:cNvPr id="6" name="图片 5" descr="箭头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0800000">
            <a:off x="8389620" y="3510915"/>
            <a:ext cx="521335" cy="521335"/>
          </a:xfrm>
          <a:prstGeom prst="rect">
            <a:avLst/>
          </a:prstGeom>
        </p:spPr>
      </p:pic>
      <p:pic>
        <p:nvPicPr>
          <p:cNvPr id="27" name="图片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3370" y="1968500"/>
            <a:ext cx="1664970" cy="36061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8531860" y="5777865"/>
            <a:ext cx="2967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填写还款金额，确认还款方式优化说明，点击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立即还款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6170" y="1982470"/>
            <a:ext cx="1680210" cy="3646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24440"/>
            <a:ext cx="119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附件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4278" y="2138679"/>
            <a:ext cx="1142365" cy="200055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latin typeface="+mn-ea"/>
              </a:rPr>
              <a:t>国家开发银行助学贷款</a:t>
            </a:r>
            <a:endParaRPr lang="zh-CN" altLang="en-US" sz="70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7318" y="2164078"/>
            <a:ext cx="1142365" cy="200055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700" dirty="0" smtClean="0">
                <a:latin typeface="+mn-ea"/>
              </a:rPr>
              <a:t>国家开发银行助学贷款</a:t>
            </a:r>
            <a:endParaRPr lang="zh-CN" altLang="en-US" sz="7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1" cstate="print"/>
          <a:srcRect/>
          <a:stretch>
            <a:fillRect/>
          </a:stretch>
        </p:blipFill>
        <p:spPr bwMode="auto">
          <a:xfrm>
            <a:off x="9872296" y="285932"/>
            <a:ext cx="1914248" cy="4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/>
          <p:nvPr/>
        </p:nvSpPr>
        <p:spPr>
          <a:xfrm>
            <a:off x="757555" y="64770"/>
            <a:ext cx="6630670" cy="12211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招行端学生服务流程-随时还款</a:t>
            </a: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555" y="1171575"/>
            <a:ext cx="11563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线上渠道（招商银行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App-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开发银行助学贷款）：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14680" y="5835015"/>
            <a:ext cx="22872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个人信息授权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8750300" y="5835015"/>
            <a:ext cx="2226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还款成功，流程结束</a:t>
            </a:r>
          </a:p>
        </p:txBody>
      </p:sp>
      <p:pic>
        <p:nvPicPr>
          <p:cNvPr id="19" name="图片 18" descr="箭头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>
            <a:off x="2901950" y="3547745"/>
            <a:ext cx="521335" cy="521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155" y="1965960"/>
            <a:ext cx="1694815" cy="3684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1445" y="2115820"/>
            <a:ext cx="1684020" cy="3655060"/>
          </a:xfrm>
          <a:prstGeom prst="rect">
            <a:avLst/>
          </a:prstGeom>
        </p:spPr>
      </p:pic>
      <p:pic>
        <p:nvPicPr>
          <p:cNvPr id="2" name="图片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44265" y="1965960"/>
            <a:ext cx="1725295" cy="37350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362960" y="5835015"/>
            <a:ext cx="22872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选择支付方式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 descr="箭头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>
            <a:off x="5590540" y="3573145"/>
            <a:ext cx="521335" cy="5213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790440" y="6246495"/>
            <a:ext cx="302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产品仍在迭代中，页面以实际上线为准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045200" y="3664585"/>
            <a:ext cx="18567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输入支付密码</a:t>
            </a:r>
            <a:endParaRPr 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 descr="箭头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0800000">
            <a:off x="7968615" y="3582035"/>
            <a:ext cx="521335" cy="521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hZDVmY2VlMjMzMTgyZTM0ODIxZGMzZTEwYjIzNm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875,&quot;left&quot;:99.75,&quot;top&quot;:146.625,&quot;width&quot;:818.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875,&quot;left&quot;:99.75,&quot;top&quot;:146.625,&quot;width&quot;:818.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875,&quot;left&quot;:99.75,&quot;top&quot;:146.625,&quot;width&quot;:818.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875,&quot;left&quot;:99.75,&quot;top&quot;:146.625,&quot;width&quot;:818.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875,&quot;left&quot;:99.75,&quot;top&quot;:146.625,&quot;width&quot;:818.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875,&quot;left&quot;:99.75,&quot;top&quot;:146.625,&quot;width&quot;:818.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9.875,&quot;left&quot;:99.75,&quot;top&quot;:146.625,&quot;width&quot;:818.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152</Words>
  <Application>Microsoft Office PowerPoint</Application>
  <PresentationFormat>自定义</PresentationFormat>
  <Paragraphs>21</Paragraphs>
  <Slides>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侯雅迪</dc:creator>
  <cp:lastModifiedBy>董婷婷</cp:lastModifiedBy>
  <cp:revision>42</cp:revision>
  <cp:lastPrinted>2025-01-21T02:40:37Z</cp:lastPrinted>
  <dcterms:created xsi:type="dcterms:W3CDTF">2022-07-06T15:27:00Z</dcterms:created>
  <dcterms:modified xsi:type="dcterms:W3CDTF">2025-01-23T00:55:22Z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28A07003C9654951865D6CDFB9B1EDFA</vt:lpwstr>
  </property>
</Properties>
</file>